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7" r:id="rId1"/>
  </p:sldMasterIdLst>
  <p:notesMasterIdLst>
    <p:notesMasterId r:id="rId14"/>
  </p:notesMasterIdLst>
  <p:sldIdLst>
    <p:sldId id="256" r:id="rId2"/>
    <p:sldId id="258" r:id="rId3"/>
    <p:sldId id="262" r:id="rId4"/>
    <p:sldId id="263" r:id="rId5"/>
    <p:sldId id="264" r:id="rId6"/>
    <p:sldId id="266" r:id="rId7"/>
    <p:sldId id="267" r:id="rId8"/>
    <p:sldId id="268" r:id="rId9"/>
    <p:sldId id="270" r:id="rId10"/>
    <p:sldId id="269" r:id="rId11"/>
    <p:sldId id="271"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4626"/>
    <p:restoredTop sz="76854"/>
  </p:normalViewPr>
  <p:slideViewPr>
    <p:cSldViewPr snapToGrid="0" snapToObjects="1">
      <p:cViewPr varScale="1">
        <p:scale>
          <a:sx n="96" d="100"/>
          <a:sy n="96" d="100"/>
        </p:scale>
        <p:origin x="640" y="16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_rels/data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69BB5DD-3161-4163-9369-F619CF714749}" type="doc">
      <dgm:prSet loTypeId="urn:microsoft.com/office/officeart/2016/7/layout/LinearArrowProcessNumbered" loCatId="process" qsTypeId="urn:microsoft.com/office/officeart/2005/8/quickstyle/simple1" qsCatId="simple" csTypeId="urn:microsoft.com/office/officeart/2005/8/colors/colorful2" csCatId="colorful"/>
      <dgm:spPr/>
      <dgm:t>
        <a:bodyPr/>
        <a:lstStyle/>
        <a:p>
          <a:endParaRPr lang="en-US"/>
        </a:p>
      </dgm:t>
    </dgm:pt>
    <dgm:pt modelId="{007FE443-051C-4488-B6A2-06143393A2BF}">
      <dgm:prSet/>
      <dgm:spPr/>
      <dgm:t>
        <a:bodyPr/>
        <a:lstStyle/>
        <a:p>
          <a:r>
            <a:rPr lang="en-US"/>
            <a:t>IMDb (Internet Movie Database)</a:t>
          </a:r>
        </a:p>
      </dgm:t>
    </dgm:pt>
    <dgm:pt modelId="{D7741F5F-4F63-40A8-8068-D8C9C07AA897}" type="parTrans" cxnId="{1085735C-2067-47D7-8671-275D651A5C80}">
      <dgm:prSet/>
      <dgm:spPr/>
      <dgm:t>
        <a:bodyPr/>
        <a:lstStyle/>
        <a:p>
          <a:endParaRPr lang="en-US"/>
        </a:p>
      </dgm:t>
    </dgm:pt>
    <dgm:pt modelId="{280CFAFB-0F09-417D-AA06-D3C1F82A7660}" type="sibTrans" cxnId="{1085735C-2067-47D7-8671-275D651A5C80}">
      <dgm:prSet phldrT="1" phldr="0"/>
      <dgm:spPr/>
      <dgm:t>
        <a:bodyPr/>
        <a:lstStyle/>
        <a:p>
          <a:r>
            <a:rPr lang="en-US"/>
            <a:t>1</a:t>
          </a:r>
        </a:p>
      </dgm:t>
    </dgm:pt>
    <dgm:pt modelId="{3666585C-E369-450F-B897-E22C496925A3}">
      <dgm:prSet/>
      <dgm:spPr/>
      <dgm:t>
        <a:bodyPr/>
        <a:lstStyle/>
        <a:p>
          <a:r>
            <a:rPr lang="en-US"/>
            <a:t>Online Movie database containing information related to films, television programs, home videos and video games.</a:t>
          </a:r>
        </a:p>
      </dgm:t>
    </dgm:pt>
    <dgm:pt modelId="{0F9B862F-2334-4E93-B685-2A26168286CB}" type="parTrans" cxnId="{5B5C7E77-3987-4605-90CE-2D227FF57B90}">
      <dgm:prSet/>
      <dgm:spPr/>
      <dgm:t>
        <a:bodyPr/>
        <a:lstStyle/>
        <a:p>
          <a:endParaRPr lang="en-US"/>
        </a:p>
      </dgm:t>
    </dgm:pt>
    <dgm:pt modelId="{6FA417B3-BB18-4059-8494-05CC42A8BCA4}" type="sibTrans" cxnId="{5B5C7E77-3987-4605-90CE-2D227FF57B90}">
      <dgm:prSet phldrT="2" phldr="0"/>
      <dgm:spPr/>
      <dgm:t>
        <a:bodyPr/>
        <a:lstStyle/>
        <a:p>
          <a:r>
            <a:rPr lang="en-US"/>
            <a:t>2</a:t>
          </a:r>
        </a:p>
      </dgm:t>
    </dgm:pt>
    <dgm:pt modelId="{26AC62B7-0A6A-4F91-82A5-FC5C469784AA}">
      <dgm:prSet/>
      <dgm:spPr/>
      <dgm:t>
        <a:bodyPr/>
        <a:lstStyle/>
        <a:p>
          <a:r>
            <a:rPr lang="en-US"/>
            <a:t>Original data collection method</a:t>
          </a:r>
        </a:p>
      </dgm:t>
    </dgm:pt>
    <dgm:pt modelId="{5E07DCB8-8F41-45B8-939A-4EC7216DF908}" type="parTrans" cxnId="{AD539D4D-BD5A-4B7A-A9FD-F50FE02CA72C}">
      <dgm:prSet/>
      <dgm:spPr/>
      <dgm:t>
        <a:bodyPr/>
        <a:lstStyle/>
        <a:p>
          <a:endParaRPr lang="en-US"/>
        </a:p>
      </dgm:t>
    </dgm:pt>
    <dgm:pt modelId="{E5808CDE-FBAD-42FC-8A7C-01E7A8AC4287}" type="sibTrans" cxnId="{AD539D4D-BD5A-4B7A-A9FD-F50FE02CA72C}">
      <dgm:prSet phldrT="3" phldr="0"/>
      <dgm:spPr/>
      <dgm:t>
        <a:bodyPr/>
        <a:lstStyle/>
        <a:p>
          <a:r>
            <a:rPr lang="en-US"/>
            <a:t>3</a:t>
          </a:r>
        </a:p>
      </dgm:t>
    </dgm:pt>
    <dgm:pt modelId="{E48872ED-58E2-4822-B795-7EC9E0CA8222}">
      <dgm:prSet/>
      <dgm:spPr/>
      <dgm:t>
        <a:bodyPr/>
        <a:lstStyle/>
        <a:p>
          <a:r>
            <a:rPr lang="en-US"/>
            <a:t>Modified data collection method</a:t>
          </a:r>
        </a:p>
      </dgm:t>
    </dgm:pt>
    <dgm:pt modelId="{38972826-AE5D-4F24-BD22-6C9F532E36D4}" type="parTrans" cxnId="{0D1D5F63-2FCA-46F1-858C-4E573B20A998}">
      <dgm:prSet/>
      <dgm:spPr/>
      <dgm:t>
        <a:bodyPr/>
        <a:lstStyle/>
        <a:p>
          <a:endParaRPr lang="en-US"/>
        </a:p>
      </dgm:t>
    </dgm:pt>
    <dgm:pt modelId="{06DB20E1-721B-4922-9FDB-4043C0D738D3}" type="sibTrans" cxnId="{0D1D5F63-2FCA-46F1-858C-4E573B20A998}">
      <dgm:prSet phldrT="4" phldr="0"/>
      <dgm:spPr/>
      <dgm:t>
        <a:bodyPr/>
        <a:lstStyle/>
        <a:p>
          <a:r>
            <a:rPr lang="en-US"/>
            <a:t>4</a:t>
          </a:r>
        </a:p>
      </dgm:t>
    </dgm:pt>
    <dgm:pt modelId="{DD7D4C9B-E1C6-4DBB-B1D8-5D816D40F4B4}">
      <dgm:prSet/>
      <dgm:spPr/>
      <dgm:t>
        <a:bodyPr/>
        <a:lstStyle/>
        <a:p>
          <a:r>
            <a:rPr lang="en-US"/>
            <a:t>Addition of new data points</a:t>
          </a:r>
        </a:p>
      </dgm:t>
    </dgm:pt>
    <dgm:pt modelId="{D4DE6DC3-42BF-41B4-8290-D3A04A5E5AC6}" type="parTrans" cxnId="{6607E201-743F-4774-A5C7-A098E373835F}">
      <dgm:prSet/>
      <dgm:spPr/>
      <dgm:t>
        <a:bodyPr/>
        <a:lstStyle/>
        <a:p>
          <a:endParaRPr lang="en-US"/>
        </a:p>
      </dgm:t>
    </dgm:pt>
    <dgm:pt modelId="{13AE9143-AAAA-451E-8976-2AC832ED10E1}" type="sibTrans" cxnId="{6607E201-743F-4774-A5C7-A098E373835F}">
      <dgm:prSet phldrT="5" phldr="0"/>
      <dgm:spPr/>
      <dgm:t>
        <a:bodyPr/>
        <a:lstStyle/>
        <a:p>
          <a:r>
            <a:rPr lang="en-US"/>
            <a:t>5</a:t>
          </a:r>
        </a:p>
      </dgm:t>
    </dgm:pt>
    <dgm:pt modelId="{CDE920F2-CA41-48CF-A8A6-6E1E96237449}">
      <dgm:prSet/>
      <dgm:spPr/>
      <dgm:t>
        <a:bodyPr/>
        <a:lstStyle/>
        <a:p>
          <a:r>
            <a:rPr lang="en-US"/>
            <a:t>Errors in data collected</a:t>
          </a:r>
        </a:p>
      </dgm:t>
    </dgm:pt>
    <dgm:pt modelId="{0219E550-04B8-4347-9A90-E5344DE8A4E2}" type="parTrans" cxnId="{07EF0C86-4DC3-4A73-B367-CEE60ED0D9BC}">
      <dgm:prSet/>
      <dgm:spPr/>
      <dgm:t>
        <a:bodyPr/>
        <a:lstStyle/>
        <a:p>
          <a:endParaRPr lang="en-US"/>
        </a:p>
      </dgm:t>
    </dgm:pt>
    <dgm:pt modelId="{83D83241-5E84-44F2-9177-906AD5155F4D}" type="sibTrans" cxnId="{07EF0C86-4DC3-4A73-B367-CEE60ED0D9BC}">
      <dgm:prSet phldrT="6" phldr="0"/>
      <dgm:spPr/>
      <dgm:t>
        <a:bodyPr/>
        <a:lstStyle/>
        <a:p>
          <a:r>
            <a:rPr lang="en-US"/>
            <a:t>6</a:t>
          </a:r>
        </a:p>
      </dgm:t>
    </dgm:pt>
    <dgm:pt modelId="{622A3320-04AB-8A43-8A96-6BF2818C2E7F}" type="pres">
      <dgm:prSet presAssocID="{C69BB5DD-3161-4163-9369-F619CF714749}" presName="linearFlow" presStyleCnt="0">
        <dgm:presLayoutVars>
          <dgm:dir/>
          <dgm:animLvl val="lvl"/>
          <dgm:resizeHandles val="exact"/>
        </dgm:presLayoutVars>
      </dgm:prSet>
      <dgm:spPr/>
    </dgm:pt>
    <dgm:pt modelId="{36B8020F-C280-3446-A134-9926791E23C7}" type="pres">
      <dgm:prSet presAssocID="{007FE443-051C-4488-B6A2-06143393A2BF}" presName="compositeNode" presStyleCnt="0"/>
      <dgm:spPr/>
    </dgm:pt>
    <dgm:pt modelId="{2DED8FC0-820D-2D4F-9E87-CF085141B29E}" type="pres">
      <dgm:prSet presAssocID="{007FE443-051C-4488-B6A2-06143393A2BF}" presName="parTx" presStyleLbl="node1" presStyleIdx="0" presStyleCnt="0">
        <dgm:presLayoutVars>
          <dgm:chMax val="0"/>
          <dgm:chPref val="0"/>
          <dgm:bulletEnabled val="1"/>
        </dgm:presLayoutVars>
      </dgm:prSet>
      <dgm:spPr/>
    </dgm:pt>
    <dgm:pt modelId="{4D7D96CA-B546-A74E-885F-A645E856BA0B}" type="pres">
      <dgm:prSet presAssocID="{007FE443-051C-4488-B6A2-06143393A2BF}" presName="parSh" presStyleCnt="0"/>
      <dgm:spPr/>
    </dgm:pt>
    <dgm:pt modelId="{44496E35-3E1A-3A41-AEA2-A5B458E6F7C0}" type="pres">
      <dgm:prSet presAssocID="{007FE443-051C-4488-B6A2-06143393A2BF}" presName="lineNode" presStyleLbl="alignAccFollowNode1" presStyleIdx="0" presStyleCnt="18"/>
      <dgm:spPr/>
    </dgm:pt>
    <dgm:pt modelId="{562692F8-96B2-BC43-B993-1DFAC9C335F2}" type="pres">
      <dgm:prSet presAssocID="{007FE443-051C-4488-B6A2-06143393A2BF}" presName="lineArrowNode" presStyleLbl="alignAccFollowNode1" presStyleIdx="1" presStyleCnt="18"/>
      <dgm:spPr/>
    </dgm:pt>
    <dgm:pt modelId="{32545412-F6A4-404A-94A5-FB309D083AE3}" type="pres">
      <dgm:prSet presAssocID="{280CFAFB-0F09-417D-AA06-D3C1F82A7660}" presName="sibTransNodeCircle" presStyleLbl="alignNode1" presStyleIdx="0" presStyleCnt="6">
        <dgm:presLayoutVars>
          <dgm:chMax val="0"/>
          <dgm:bulletEnabled/>
        </dgm:presLayoutVars>
      </dgm:prSet>
      <dgm:spPr/>
    </dgm:pt>
    <dgm:pt modelId="{BD4D7F14-2E2A-D34C-A9C8-CDEBF6A425FE}" type="pres">
      <dgm:prSet presAssocID="{280CFAFB-0F09-417D-AA06-D3C1F82A7660}" presName="spacerBetweenCircleAndCallout" presStyleCnt="0">
        <dgm:presLayoutVars/>
      </dgm:prSet>
      <dgm:spPr/>
    </dgm:pt>
    <dgm:pt modelId="{D47B87C8-9202-E14A-A520-8E659A029CBB}" type="pres">
      <dgm:prSet presAssocID="{007FE443-051C-4488-B6A2-06143393A2BF}" presName="nodeText" presStyleLbl="alignAccFollowNode1" presStyleIdx="2" presStyleCnt="18">
        <dgm:presLayoutVars>
          <dgm:bulletEnabled val="1"/>
        </dgm:presLayoutVars>
      </dgm:prSet>
      <dgm:spPr/>
    </dgm:pt>
    <dgm:pt modelId="{D1E6973E-0C54-9C4E-867B-1F43CC9A730B}" type="pres">
      <dgm:prSet presAssocID="{280CFAFB-0F09-417D-AA06-D3C1F82A7660}" presName="sibTransComposite" presStyleCnt="0"/>
      <dgm:spPr/>
    </dgm:pt>
    <dgm:pt modelId="{251922CF-CF26-C647-B05A-DD9809264CED}" type="pres">
      <dgm:prSet presAssocID="{3666585C-E369-450F-B897-E22C496925A3}" presName="compositeNode" presStyleCnt="0"/>
      <dgm:spPr/>
    </dgm:pt>
    <dgm:pt modelId="{B92B7789-DB35-D643-9623-E0D7F481C4F9}" type="pres">
      <dgm:prSet presAssocID="{3666585C-E369-450F-B897-E22C496925A3}" presName="parTx" presStyleLbl="node1" presStyleIdx="0" presStyleCnt="0">
        <dgm:presLayoutVars>
          <dgm:chMax val="0"/>
          <dgm:chPref val="0"/>
          <dgm:bulletEnabled val="1"/>
        </dgm:presLayoutVars>
      </dgm:prSet>
      <dgm:spPr/>
    </dgm:pt>
    <dgm:pt modelId="{462A8C5C-DE2F-054E-9442-EFA2AEA73124}" type="pres">
      <dgm:prSet presAssocID="{3666585C-E369-450F-B897-E22C496925A3}" presName="parSh" presStyleCnt="0"/>
      <dgm:spPr/>
    </dgm:pt>
    <dgm:pt modelId="{F6445818-92FE-7046-AD41-A8637A82CCB9}" type="pres">
      <dgm:prSet presAssocID="{3666585C-E369-450F-B897-E22C496925A3}" presName="lineNode" presStyleLbl="alignAccFollowNode1" presStyleIdx="3" presStyleCnt="18"/>
      <dgm:spPr/>
    </dgm:pt>
    <dgm:pt modelId="{210FDFCC-D479-974A-AA9F-39C08C324164}" type="pres">
      <dgm:prSet presAssocID="{3666585C-E369-450F-B897-E22C496925A3}" presName="lineArrowNode" presStyleLbl="alignAccFollowNode1" presStyleIdx="4" presStyleCnt="18"/>
      <dgm:spPr/>
    </dgm:pt>
    <dgm:pt modelId="{F62DDAE8-2090-F245-972A-FEAE69FCBC93}" type="pres">
      <dgm:prSet presAssocID="{6FA417B3-BB18-4059-8494-05CC42A8BCA4}" presName="sibTransNodeCircle" presStyleLbl="alignNode1" presStyleIdx="1" presStyleCnt="6">
        <dgm:presLayoutVars>
          <dgm:chMax val="0"/>
          <dgm:bulletEnabled/>
        </dgm:presLayoutVars>
      </dgm:prSet>
      <dgm:spPr/>
    </dgm:pt>
    <dgm:pt modelId="{E44AF422-3EC2-CA4C-AB70-B8FFCB1F18B1}" type="pres">
      <dgm:prSet presAssocID="{6FA417B3-BB18-4059-8494-05CC42A8BCA4}" presName="spacerBetweenCircleAndCallout" presStyleCnt="0">
        <dgm:presLayoutVars/>
      </dgm:prSet>
      <dgm:spPr/>
    </dgm:pt>
    <dgm:pt modelId="{5E69CE4D-85C3-544B-8467-87AD2F4266C0}" type="pres">
      <dgm:prSet presAssocID="{3666585C-E369-450F-B897-E22C496925A3}" presName="nodeText" presStyleLbl="alignAccFollowNode1" presStyleIdx="5" presStyleCnt="18">
        <dgm:presLayoutVars>
          <dgm:bulletEnabled val="1"/>
        </dgm:presLayoutVars>
      </dgm:prSet>
      <dgm:spPr/>
    </dgm:pt>
    <dgm:pt modelId="{35B0BB79-DC4C-D640-B417-C5ACF690C65D}" type="pres">
      <dgm:prSet presAssocID="{6FA417B3-BB18-4059-8494-05CC42A8BCA4}" presName="sibTransComposite" presStyleCnt="0"/>
      <dgm:spPr/>
    </dgm:pt>
    <dgm:pt modelId="{C52FD0E5-6616-634A-B4FD-17FC4554F4EA}" type="pres">
      <dgm:prSet presAssocID="{26AC62B7-0A6A-4F91-82A5-FC5C469784AA}" presName="compositeNode" presStyleCnt="0"/>
      <dgm:spPr/>
    </dgm:pt>
    <dgm:pt modelId="{557CC94A-B1CB-0E4C-97D5-99A988A53EA4}" type="pres">
      <dgm:prSet presAssocID="{26AC62B7-0A6A-4F91-82A5-FC5C469784AA}" presName="parTx" presStyleLbl="node1" presStyleIdx="0" presStyleCnt="0">
        <dgm:presLayoutVars>
          <dgm:chMax val="0"/>
          <dgm:chPref val="0"/>
          <dgm:bulletEnabled val="1"/>
        </dgm:presLayoutVars>
      </dgm:prSet>
      <dgm:spPr/>
    </dgm:pt>
    <dgm:pt modelId="{CDFE5754-64AC-C84F-8B36-185D0269688E}" type="pres">
      <dgm:prSet presAssocID="{26AC62B7-0A6A-4F91-82A5-FC5C469784AA}" presName="parSh" presStyleCnt="0"/>
      <dgm:spPr/>
    </dgm:pt>
    <dgm:pt modelId="{A813E5AE-08C5-3A4F-BAA1-98EC3BBABAC8}" type="pres">
      <dgm:prSet presAssocID="{26AC62B7-0A6A-4F91-82A5-FC5C469784AA}" presName="lineNode" presStyleLbl="alignAccFollowNode1" presStyleIdx="6" presStyleCnt="18"/>
      <dgm:spPr/>
    </dgm:pt>
    <dgm:pt modelId="{B8DCF5EF-588C-0A41-8FCF-255E2BB256CB}" type="pres">
      <dgm:prSet presAssocID="{26AC62B7-0A6A-4F91-82A5-FC5C469784AA}" presName="lineArrowNode" presStyleLbl="alignAccFollowNode1" presStyleIdx="7" presStyleCnt="18"/>
      <dgm:spPr/>
    </dgm:pt>
    <dgm:pt modelId="{FE518935-8B60-1948-A63C-1B70CC214964}" type="pres">
      <dgm:prSet presAssocID="{E5808CDE-FBAD-42FC-8A7C-01E7A8AC4287}" presName="sibTransNodeCircle" presStyleLbl="alignNode1" presStyleIdx="2" presStyleCnt="6">
        <dgm:presLayoutVars>
          <dgm:chMax val="0"/>
          <dgm:bulletEnabled/>
        </dgm:presLayoutVars>
      </dgm:prSet>
      <dgm:spPr/>
    </dgm:pt>
    <dgm:pt modelId="{814EFACD-E0EE-7C49-9AA4-32604B45B37D}" type="pres">
      <dgm:prSet presAssocID="{E5808CDE-FBAD-42FC-8A7C-01E7A8AC4287}" presName="spacerBetweenCircleAndCallout" presStyleCnt="0">
        <dgm:presLayoutVars/>
      </dgm:prSet>
      <dgm:spPr/>
    </dgm:pt>
    <dgm:pt modelId="{B59C212A-7A71-7043-95DD-25930F4D5A6C}" type="pres">
      <dgm:prSet presAssocID="{26AC62B7-0A6A-4F91-82A5-FC5C469784AA}" presName="nodeText" presStyleLbl="alignAccFollowNode1" presStyleIdx="8" presStyleCnt="18">
        <dgm:presLayoutVars>
          <dgm:bulletEnabled val="1"/>
        </dgm:presLayoutVars>
      </dgm:prSet>
      <dgm:spPr/>
    </dgm:pt>
    <dgm:pt modelId="{861C5AC7-53B2-0747-959C-0CE69F969401}" type="pres">
      <dgm:prSet presAssocID="{E5808CDE-FBAD-42FC-8A7C-01E7A8AC4287}" presName="sibTransComposite" presStyleCnt="0"/>
      <dgm:spPr/>
    </dgm:pt>
    <dgm:pt modelId="{60CC289E-9F24-BA45-913C-BC4144100CE6}" type="pres">
      <dgm:prSet presAssocID="{E48872ED-58E2-4822-B795-7EC9E0CA8222}" presName="compositeNode" presStyleCnt="0"/>
      <dgm:spPr/>
    </dgm:pt>
    <dgm:pt modelId="{559238CF-2F9A-9942-8B32-68DC1D8FEB43}" type="pres">
      <dgm:prSet presAssocID="{E48872ED-58E2-4822-B795-7EC9E0CA8222}" presName="parTx" presStyleLbl="node1" presStyleIdx="0" presStyleCnt="0">
        <dgm:presLayoutVars>
          <dgm:chMax val="0"/>
          <dgm:chPref val="0"/>
          <dgm:bulletEnabled val="1"/>
        </dgm:presLayoutVars>
      </dgm:prSet>
      <dgm:spPr/>
    </dgm:pt>
    <dgm:pt modelId="{AF918D89-3F81-064C-9CD3-6C7C394489A6}" type="pres">
      <dgm:prSet presAssocID="{E48872ED-58E2-4822-B795-7EC9E0CA8222}" presName="parSh" presStyleCnt="0"/>
      <dgm:spPr/>
    </dgm:pt>
    <dgm:pt modelId="{01B65DF0-2D82-AE4B-958E-C5EF69F33AC9}" type="pres">
      <dgm:prSet presAssocID="{E48872ED-58E2-4822-B795-7EC9E0CA8222}" presName="lineNode" presStyleLbl="alignAccFollowNode1" presStyleIdx="9" presStyleCnt="18"/>
      <dgm:spPr/>
    </dgm:pt>
    <dgm:pt modelId="{B4323A9A-7830-CB4D-B12F-28C3C995F00A}" type="pres">
      <dgm:prSet presAssocID="{E48872ED-58E2-4822-B795-7EC9E0CA8222}" presName="lineArrowNode" presStyleLbl="alignAccFollowNode1" presStyleIdx="10" presStyleCnt="18"/>
      <dgm:spPr/>
    </dgm:pt>
    <dgm:pt modelId="{FCDF7EA6-91FE-934A-883B-5ABFF5A2CA81}" type="pres">
      <dgm:prSet presAssocID="{06DB20E1-721B-4922-9FDB-4043C0D738D3}" presName="sibTransNodeCircle" presStyleLbl="alignNode1" presStyleIdx="3" presStyleCnt="6">
        <dgm:presLayoutVars>
          <dgm:chMax val="0"/>
          <dgm:bulletEnabled/>
        </dgm:presLayoutVars>
      </dgm:prSet>
      <dgm:spPr/>
    </dgm:pt>
    <dgm:pt modelId="{B5A71B8B-34A4-3A4E-B9ED-5B77F374DDC0}" type="pres">
      <dgm:prSet presAssocID="{06DB20E1-721B-4922-9FDB-4043C0D738D3}" presName="spacerBetweenCircleAndCallout" presStyleCnt="0">
        <dgm:presLayoutVars/>
      </dgm:prSet>
      <dgm:spPr/>
    </dgm:pt>
    <dgm:pt modelId="{9E81AB15-7A58-9445-B5B9-35EB319C8759}" type="pres">
      <dgm:prSet presAssocID="{E48872ED-58E2-4822-B795-7EC9E0CA8222}" presName="nodeText" presStyleLbl="alignAccFollowNode1" presStyleIdx="11" presStyleCnt="18">
        <dgm:presLayoutVars>
          <dgm:bulletEnabled val="1"/>
        </dgm:presLayoutVars>
      </dgm:prSet>
      <dgm:spPr/>
    </dgm:pt>
    <dgm:pt modelId="{9EA84AFA-CD25-2043-94AD-F79237BE151E}" type="pres">
      <dgm:prSet presAssocID="{06DB20E1-721B-4922-9FDB-4043C0D738D3}" presName="sibTransComposite" presStyleCnt="0"/>
      <dgm:spPr/>
    </dgm:pt>
    <dgm:pt modelId="{4D5F18A0-688A-694B-A830-641748F795C3}" type="pres">
      <dgm:prSet presAssocID="{DD7D4C9B-E1C6-4DBB-B1D8-5D816D40F4B4}" presName="compositeNode" presStyleCnt="0"/>
      <dgm:spPr/>
    </dgm:pt>
    <dgm:pt modelId="{31697072-41A6-D04E-9B8B-6094F935E395}" type="pres">
      <dgm:prSet presAssocID="{DD7D4C9B-E1C6-4DBB-B1D8-5D816D40F4B4}" presName="parTx" presStyleLbl="node1" presStyleIdx="0" presStyleCnt="0">
        <dgm:presLayoutVars>
          <dgm:chMax val="0"/>
          <dgm:chPref val="0"/>
          <dgm:bulletEnabled val="1"/>
        </dgm:presLayoutVars>
      </dgm:prSet>
      <dgm:spPr/>
    </dgm:pt>
    <dgm:pt modelId="{F7E1CE7C-3A1F-0A4D-93E9-195660D0CCCB}" type="pres">
      <dgm:prSet presAssocID="{DD7D4C9B-E1C6-4DBB-B1D8-5D816D40F4B4}" presName="parSh" presStyleCnt="0"/>
      <dgm:spPr/>
    </dgm:pt>
    <dgm:pt modelId="{FC8F37F5-5B24-7746-B60A-E22518A09B54}" type="pres">
      <dgm:prSet presAssocID="{DD7D4C9B-E1C6-4DBB-B1D8-5D816D40F4B4}" presName="lineNode" presStyleLbl="alignAccFollowNode1" presStyleIdx="12" presStyleCnt="18"/>
      <dgm:spPr/>
    </dgm:pt>
    <dgm:pt modelId="{F6F615CC-6443-504F-90ED-B9220E5531C9}" type="pres">
      <dgm:prSet presAssocID="{DD7D4C9B-E1C6-4DBB-B1D8-5D816D40F4B4}" presName="lineArrowNode" presStyleLbl="alignAccFollowNode1" presStyleIdx="13" presStyleCnt="18"/>
      <dgm:spPr/>
    </dgm:pt>
    <dgm:pt modelId="{D8DF8BB7-6F45-A04D-B544-24FB9D96717B}" type="pres">
      <dgm:prSet presAssocID="{13AE9143-AAAA-451E-8976-2AC832ED10E1}" presName="sibTransNodeCircle" presStyleLbl="alignNode1" presStyleIdx="4" presStyleCnt="6">
        <dgm:presLayoutVars>
          <dgm:chMax val="0"/>
          <dgm:bulletEnabled/>
        </dgm:presLayoutVars>
      </dgm:prSet>
      <dgm:spPr/>
    </dgm:pt>
    <dgm:pt modelId="{ECFF2B5D-A458-C340-84BF-B33195C92388}" type="pres">
      <dgm:prSet presAssocID="{13AE9143-AAAA-451E-8976-2AC832ED10E1}" presName="spacerBetweenCircleAndCallout" presStyleCnt="0">
        <dgm:presLayoutVars/>
      </dgm:prSet>
      <dgm:spPr/>
    </dgm:pt>
    <dgm:pt modelId="{9815F06C-CA6A-E443-9389-6D2C7AC1FF7B}" type="pres">
      <dgm:prSet presAssocID="{DD7D4C9B-E1C6-4DBB-B1D8-5D816D40F4B4}" presName="nodeText" presStyleLbl="alignAccFollowNode1" presStyleIdx="14" presStyleCnt="18">
        <dgm:presLayoutVars>
          <dgm:bulletEnabled val="1"/>
        </dgm:presLayoutVars>
      </dgm:prSet>
      <dgm:spPr/>
    </dgm:pt>
    <dgm:pt modelId="{A07E0C80-9697-3C46-87C3-76129F976E8F}" type="pres">
      <dgm:prSet presAssocID="{13AE9143-AAAA-451E-8976-2AC832ED10E1}" presName="sibTransComposite" presStyleCnt="0"/>
      <dgm:spPr/>
    </dgm:pt>
    <dgm:pt modelId="{91FD8935-BDD1-DE41-BC3B-C12D97ABB65F}" type="pres">
      <dgm:prSet presAssocID="{CDE920F2-CA41-48CF-A8A6-6E1E96237449}" presName="compositeNode" presStyleCnt="0"/>
      <dgm:spPr/>
    </dgm:pt>
    <dgm:pt modelId="{D16B2847-C03E-8941-B957-A850E1AA6307}" type="pres">
      <dgm:prSet presAssocID="{CDE920F2-CA41-48CF-A8A6-6E1E96237449}" presName="parTx" presStyleLbl="node1" presStyleIdx="0" presStyleCnt="0">
        <dgm:presLayoutVars>
          <dgm:chMax val="0"/>
          <dgm:chPref val="0"/>
          <dgm:bulletEnabled val="1"/>
        </dgm:presLayoutVars>
      </dgm:prSet>
      <dgm:spPr/>
    </dgm:pt>
    <dgm:pt modelId="{28133771-A3FD-874A-877A-FB21BFF2553E}" type="pres">
      <dgm:prSet presAssocID="{CDE920F2-CA41-48CF-A8A6-6E1E96237449}" presName="parSh" presStyleCnt="0"/>
      <dgm:spPr/>
    </dgm:pt>
    <dgm:pt modelId="{86373FFB-3046-004A-AA42-F0B50D88C612}" type="pres">
      <dgm:prSet presAssocID="{CDE920F2-CA41-48CF-A8A6-6E1E96237449}" presName="lineNode" presStyleLbl="alignAccFollowNode1" presStyleIdx="15" presStyleCnt="18"/>
      <dgm:spPr/>
    </dgm:pt>
    <dgm:pt modelId="{71238503-487E-9C47-87D6-632F02B36849}" type="pres">
      <dgm:prSet presAssocID="{CDE920F2-CA41-48CF-A8A6-6E1E96237449}" presName="lineArrowNode" presStyleLbl="alignAccFollowNode1" presStyleIdx="16" presStyleCnt="18"/>
      <dgm:spPr/>
    </dgm:pt>
    <dgm:pt modelId="{17D94081-9CCB-5E47-893A-C2947DFB6209}" type="pres">
      <dgm:prSet presAssocID="{83D83241-5E84-44F2-9177-906AD5155F4D}" presName="sibTransNodeCircle" presStyleLbl="alignNode1" presStyleIdx="5" presStyleCnt="6">
        <dgm:presLayoutVars>
          <dgm:chMax val="0"/>
          <dgm:bulletEnabled/>
        </dgm:presLayoutVars>
      </dgm:prSet>
      <dgm:spPr/>
    </dgm:pt>
    <dgm:pt modelId="{EBC4A4B1-BA5D-7C42-B155-0036822B5E37}" type="pres">
      <dgm:prSet presAssocID="{83D83241-5E84-44F2-9177-906AD5155F4D}" presName="spacerBetweenCircleAndCallout" presStyleCnt="0">
        <dgm:presLayoutVars/>
      </dgm:prSet>
      <dgm:spPr/>
    </dgm:pt>
    <dgm:pt modelId="{8A9EC4C6-8C6A-0D4E-A60E-E28D84857276}" type="pres">
      <dgm:prSet presAssocID="{CDE920F2-CA41-48CF-A8A6-6E1E96237449}" presName="nodeText" presStyleLbl="alignAccFollowNode1" presStyleIdx="17" presStyleCnt="18">
        <dgm:presLayoutVars>
          <dgm:bulletEnabled val="1"/>
        </dgm:presLayoutVars>
      </dgm:prSet>
      <dgm:spPr/>
    </dgm:pt>
  </dgm:ptLst>
  <dgm:cxnLst>
    <dgm:cxn modelId="{6607E201-743F-4774-A5C7-A098E373835F}" srcId="{C69BB5DD-3161-4163-9369-F619CF714749}" destId="{DD7D4C9B-E1C6-4DBB-B1D8-5D816D40F4B4}" srcOrd="4" destOrd="0" parTransId="{D4DE6DC3-42BF-41B4-8290-D3A04A5E5AC6}" sibTransId="{13AE9143-AAAA-451E-8976-2AC832ED10E1}"/>
    <dgm:cxn modelId="{4DF7BA0B-BC0E-9C48-A4A1-991ABEF96C34}" type="presOf" srcId="{E48872ED-58E2-4822-B795-7EC9E0CA8222}" destId="{9E81AB15-7A58-9445-B5B9-35EB319C8759}" srcOrd="0" destOrd="0" presId="urn:microsoft.com/office/officeart/2016/7/layout/LinearArrowProcessNumbered"/>
    <dgm:cxn modelId="{9851AB1F-521B-9642-84E7-1C123673F878}" type="presOf" srcId="{E5808CDE-FBAD-42FC-8A7C-01E7A8AC4287}" destId="{FE518935-8B60-1948-A63C-1B70CC214964}" srcOrd="0" destOrd="0" presId="urn:microsoft.com/office/officeart/2016/7/layout/LinearArrowProcessNumbered"/>
    <dgm:cxn modelId="{93015B28-4B59-5945-A62D-EF3C26FB94E7}" type="presOf" srcId="{280CFAFB-0F09-417D-AA06-D3C1F82A7660}" destId="{32545412-F6A4-404A-94A5-FB309D083AE3}" srcOrd="0" destOrd="0" presId="urn:microsoft.com/office/officeart/2016/7/layout/LinearArrowProcessNumbered"/>
    <dgm:cxn modelId="{3C6C0A35-BFEB-7840-8EE7-23325089DD4E}" type="presOf" srcId="{13AE9143-AAAA-451E-8976-2AC832ED10E1}" destId="{D8DF8BB7-6F45-A04D-B544-24FB9D96717B}" srcOrd="0" destOrd="0" presId="urn:microsoft.com/office/officeart/2016/7/layout/LinearArrowProcessNumbered"/>
    <dgm:cxn modelId="{F671173E-1615-A447-B987-2E61E526A9A6}" type="presOf" srcId="{6FA417B3-BB18-4059-8494-05CC42A8BCA4}" destId="{F62DDAE8-2090-F245-972A-FEAE69FCBC93}" srcOrd="0" destOrd="0" presId="urn:microsoft.com/office/officeart/2016/7/layout/LinearArrowProcessNumbered"/>
    <dgm:cxn modelId="{A05D7048-1392-294E-8710-AD95AB2ACEB1}" type="presOf" srcId="{26AC62B7-0A6A-4F91-82A5-FC5C469784AA}" destId="{B59C212A-7A71-7043-95DD-25930F4D5A6C}" srcOrd="0" destOrd="0" presId="urn:microsoft.com/office/officeart/2016/7/layout/LinearArrowProcessNumbered"/>
    <dgm:cxn modelId="{AD539D4D-BD5A-4B7A-A9FD-F50FE02CA72C}" srcId="{C69BB5DD-3161-4163-9369-F619CF714749}" destId="{26AC62B7-0A6A-4F91-82A5-FC5C469784AA}" srcOrd="2" destOrd="0" parTransId="{5E07DCB8-8F41-45B8-939A-4EC7216DF908}" sibTransId="{E5808CDE-FBAD-42FC-8A7C-01E7A8AC4287}"/>
    <dgm:cxn modelId="{1085735C-2067-47D7-8671-275D651A5C80}" srcId="{C69BB5DD-3161-4163-9369-F619CF714749}" destId="{007FE443-051C-4488-B6A2-06143393A2BF}" srcOrd="0" destOrd="0" parTransId="{D7741F5F-4F63-40A8-8068-D8C9C07AA897}" sibTransId="{280CFAFB-0F09-417D-AA06-D3C1F82A7660}"/>
    <dgm:cxn modelId="{0D1D5F63-2FCA-46F1-858C-4E573B20A998}" srcId="{C69BB5DD-3161-4163-9369-F619CF714749}" destId="{E48872ED-58E2-4822-B795-7EC9E0CA8222}" srcOrd="3" destOrd="0" parTransId="{38972826-AE5D-4F24-BD22-6C9F532E36D4}" sibTransId="{06DB20E1-721B-4922-9FDB-4043C0D738D3}"/>
    <dgm:cxn modelId="{5B5C7E77-3987-4605-90CE-2D227FF57B90}" srcId="{C69BB5DD-3161-4163-9369-F619CF714749}" destId="{3666585C-E369-450F-B897-E22C496925A3}" srcOrd="1" destOrd="0" parTransId="{0F9B862F-2334-4E93-B685-2A26168286CB}" sibTransId="{6FA417B3-BB18-4059-8494-05CC42A8BCA4}"/>
    <dgm:cxn modelId="{D5FC097E-D6B9-EF40-92B1-AD7704C65872}" type="presOf" srcId="{06DB20E1-721B-4922-9FDB-4043C0D738D3}" destId="{FCDF7EA6-91FE-934A-883B-5ABFF5A2CA81}" srcOrd="0" destOrd="0" presId="urn:microsoft.com/office/officeart/2016/7/layout/LinearArrowProcessNumbered"/>
    <dgm:cxn modelId="{07EF0C86-4DC3-4A73-B367-CEE60ED0D9BC}" srcId="{C69BB5DD-3161-4163-9369-F619CF714749}" destId="{CDE920F2-CA41-48CF-A8A6-6E1E96237449}" srcOrd="5" destOrd="0" parTransId="{0219E550-04B8-4347-9A90-E5344DE8A4E2}" sibTransId="{83D83241-5E84-44F2-9177-906AD5155F4D}"/>
    <dgm:cxn modelId="{C709C289-8C33-8845-8630-766E17CB6190}" type="presOf" srcId="{C69BB5DD-3161-4163-9369-F619CF714749}" destId="{622A3320-04AB-8A43-8A96-6BF2818C2E7F}" srcOrd="0" destOrd="0" presId="urn:microsoft.com/office/officeart/2016/7/layout/LinearArrowProcessNumbered"/>
    <dgm:cxn modelId="{9084E58F-1022-8B48-A72C-33E0FF37675E}" type="presOf" srcId="{83D83241-5E84-44F2-9177-906AD5155F4D}" destId="{17D94081-9CCB-5E47-893A-C2947DFB6209}" srcOrd="0" destOrd="0" presId="urn:microsoft.com/office/officeart/2016/7/layout/LinearArrowProcessNumbered"/>
    <dgm:cxn modelId="{F95A7A9B-4E10-464A-AF92-C88DDBC3F697}" type="presOf" srcId="{CDE920F2-CA41-48CF-A8A6-6E1E96237449}" destId="{8A9EC4C6-8C6A-0D4E-A60E-E28D84857276}" srcOrd="0" destOrd="0" presId="urn:microsoft.com/office/officeart/2016/7/layout/LinearArrowProcessNumbered"/>
    <dgm:cxn modelId="{C7A65EA2-0772-6F40-93DB-D7E8BECD8BC8}" type="presOf" srcId="{DD7D4C9B-E1C6-4DBB-B1D8-5D816D40F4B4}" destId="{9815F06C-CA6A-E443-9389-6D2C7AC1FF7B}" srcOrd="0" destOrd="0" presId="urn:microsoft.com/office/officeart/2016/7/layout/LinearArrowProcessNumbered"/>
    <dgm:cxn modelId="{2EF491D7-4C1C-724C-8111-E46A53AAD10F}" type="presOf" srcId="{007FE443-051C-4488-B6A2-06143393A2BF}" destId="{D47B87C8-9202-E14A-A520-8E659A029CBB}" srcOrd="0" destOrd="0" presId="urn:microsoft.com/office/officeart/2016/7/layout/LinearArrowProcessNumbered"/>
    <dgm:cxn modelId="{1E2D7BFB-689D-0748-98B7-0FD5A96EA283}" type="presOf" srcId="{3666585C-E369-450F-B897-E22C496925A3}" destId="{5E69CE4D-85C3-544B-8467-87AD2F4266C0}" srcOrd="0" destOrd="0" presId="urn:microsoft.com/office/officeart/2016/7/layout/LinearArrowProcessNumbered"/>
    <dgm:cxn modelId="{83C4F65D-D3F7-8A41-9D77-9B3E47098C3E}" type="presParOf" srcId="{622A3320-04AB-8A43-8A96-6BF2818C2E7F}" destId="{36B8020F-C280-3446-A134-9926791E23C7}" srcOrd="0" destOrd="0" presId="urn:microsoft.com/office/officeart/2016/7/layout/LinearArrowProcessNumbered"/>
    <dgm:cxn modelId="{9CF585CE-2EC8-534B-A52C-A9B7B98D60A0}" type="presParOf" srcId="{36B8020F-C280-3446-A134-9926791E23C7}" destId="{2DED8FC0-820D-2D4F-9E87-CF085141B29E}" srcOrd="0" destOrd="0" presId="urn:microsoft.com/office/officeart/2016/7/layout/LinearArrowProcessNumbered"/>
    <dgm:cxn modelId="{C8A68AEC-2E74-E345-80CC-6BD9F13C1020}" type="presParOf" srcId="{36B8020F-C280-3446-A134-9926791E23C7}" destId="{4D7D96CA-B546-A74E-885F-A645E856BA0B}" srcOrd="1" destOrd="0" presId="urn:microsoft.com/office/officeart/2016/7/layout/LinearArrowProcessNumbered"/>
    <dgm:cxn modelId="{D1D48AE7-D4DB-5544-A0D2-E6E006FF5253}" type="presParOf" srcId="{4D7D96CA-B546-A74E-885F-A645E856BA0B}" destId="{44496E35-3E1A-3A41-AEA2-A5B458E6F7C0}" srcOrd="0" destOrd="0" presId="urn:microsoft.com/office/officeart/2016/7/layout/LinearArrowProcessNumbered"/>
    <dgm:cxn modelId="{4791B742-4ED4-8847-AB9B-0DDBB9240B3E}" type="presParOf" srcId="{4D7D96CA-B546-A74E-885F-A645E856BA0B}" destId="{562692F8-96B2-BC43-B993-1DFAC9C335F2}" srcOrd="1" destOrd="0" presId="urn:microsoft.com/office/officeart/2016/7/layout/LinearArrowProcessNumbered"/>
    <dgm:cxn modelId="{5B4178A7-1B68-3E43-B935-3D1EB03F426B}" type="presParOf" srcId="{4D7D96CA-B546-A74E-885F-A645E856BA0B}" destId="{32545412-F6A4-404A-94A5-FB309D083AE3}" srcOrd="2" destOrd="0" presId="urn:microsoft.com/office/officeart/2016/7/layout/LinearArrowProcessNumbered"/>
    <dgm:cxn modelId="{E6AADD04-653F-9047-A77E-7204B030BD22}" type="presParOf" srcId="{4D7D96CA-B546-A74E-885F-A645E856BA0B}" destId="{BD4D7F14-2E2A-D34C-A9C8-CDEBF6A425FE}" srcOrd="3" destOrd="0" presId="urn:microsoft.com/office/officeart/2016/7/layout/LinearArrowProcessNumbered"/>
    <dgm:cxn modelId="{0432E348-9388-3640-8630-D673E963BACC}" type="presParOf" srcId="{36B8020F-C280-3446-A134-9926791E23C7}" destId="{D47B87C8-9202-E14A-A520-8E659A029CBB}" srcOrd="2" destOrd="0" presId="urn:microsoft.com/office/officeart/2016/7/layout/LinearArrowProcessNumbered"/>
    <dgm:cxn modelId="{F807ADB2-067E-E34A-8ECF-067FBD377245}" type="presParOf" srcId="{622A3320-04AB-8A43-8A96-6BF2818C2E7F}" destId="{D1E6973E-0C54-9C4E-867B-1F43CC9A730B}" srcOrd="1" destOrd="0" presId="urn:microsoft.com/office/officeart/2016/7/layout/LinearArrowProcessNumbered"/>
    <dgm:cxn modelId="{F9548175-ADA2-7441-8723-DE89DBBBAAB0}" type="presParOf" srcId="{622A3320-04AB-8A43-8A96-6BF2818C2E7F}" destId="{251922CF-CF26-C647-B05A-DD9809264CED}" srcOrd="2" destOrd="0" presId="urn:microsoft.com/office/officeart/2016/7/layout/LinearArrowProcessNumbered"/>
    <dgm:cxn modelId="{07FA3CD0-38AA-A64A-BF20-6DEFE5783498}" type="presParOf" srcId="{251922CF-CF26-C647-B05A-DD9809264CED}" destId="{B92B7789-DB35-D643-9623-E0D7F481C4F9}" srcOrd="0" destOrd="0" presId="urn:microsoft.com/office/officeart/2016/7/layout/LinearArrowProcessNumbered"/>
    <dgm:cxn modelId="{2E1CD3B4-49F4-C049-B3E2-07D04B10F22D}" type="presParOf" srcId="{251922CF-CF26-C647-B05A-DD9809264CED}" destId="{462A8C5C-DE2F-054E-9442-EFA2AEA73124}" srcOrd="1" destOrd="0" presId="urn:microsoft.com/office/officeart/2016/7/layout/LinearArrowProcessNumbered"/>
    <dgm:cxn modelId="{1A1B3855-F250-CB49-9C3F-7B4AAB938867}" type="presParOf" srcId="{462A8C5C-DE2F-054E-9442-EFA2AEA73124}" destId="{F6445818-92FE-7046-AD41-A8637A82CCB9}" srcOrd="0" destOrd="0" presId="urn:microsoft.com/office/officeart/2016/7/layout/LinearArrowProcessNumbered"/>
    <dgm:cxn modelId="{0198D739-EFF7-414A-A800-40FD5C234C6F}" type="presParOf" srcId="{462A8C5C-DE2F-054E-9442-EFA2AEA73124}" destId="{210FDFCC-D479-974A-AA9F-39C08C324164}" srcOrd="1" destOrd="0" presId="urn:microsoft.com/office/officeart/2016/7/layout/LinearArrowProcessNumbered"/>
    <dgm:cxn modelId="{C70F1F60-7C2F-EF4C-A8C5-E63A232BB578}" type="presParOf" srcId="{462A8C5C-DE2F-054E-9442-EFA2AEA73124}" destId="{F62DDAE8-2090-F245-972A-FEAE69FCBC93}" srcOrd="2" destOrd="0" presId="urn:microsoft.com/office/officeart/2016/7/layout/LinearArrowProcessNumbered"/>
    <dgm:cxn modelId="{33A570B7-8654-8248-82C3-C8CF59440D2C}" type="presParOf" srcId="{462A8C5C-DE2F-054E-9442-EFA2AEA73124}" destId="{E44AF422-3EC2-CA4C-AB70-B8FFCB1F18B1}" srcOrd="3" destOrd="0" presId="urn:microsoft.com/office/officeart/2016/7/layout/LinearArrowProcessNumbered"/>
    <dgm:cxn modelId="{7EB2AB43-691A-8C49-89BC-81004024BCD6}" type="presParOf" srcId="{251922CF-CF26-C647-B05A-DD9809264CED}" destId="{5E69CE4D-85C3-544B-8467-87AD2F4266C0}" srcOrd="2" destOrd="0" presId="urn:microsoft.com/office/officeart/2016/7/layout/LinearArrowProcessNumbered"/>
    <dgm:cxn modelId="{43A9639E-2837-3845-B001-4974FBBF077E}" type="presParOf" srcId="{622A3320-04AB-8A43-8A96-6BF2818C2E7F}" destId="{35B0BB79-DC4C-D640-B417-C5ACF690C65D}" srcOrd="3" destOrd="0" presId="urn:microsoft.com/office/officeart/2016/7/layout/LinearArrowProcessNumbered"/>
    <dgm:cxn modelId="{AEA46F3E-E213-D148-BC25-26BD882C70EC}" type="presParOf" srcId="{622A3320-04AB-8A43-8A96-6BF2818C2E7F}" destId="{C52FD0E5-6616-634A-B4FD-17FC4554F4EA}" srcOrd="4" destOrd="0" presId="urn:microsoft.com/office/officeart/2016/7/layout/LinearArrowProcessNumbered"/>
    <dgm:cxn modelId="{299FC375-B408-264E-AD4B-E67C738517B9}" type="presParOf" srcId="{C52FD0E5-6616-634A-B4FD-17FC4554F4EA}" destId="{557CC94A-B1CB-0E4C-97D5-99A988A53EA4}" srcOrd="0" destOrd="0" presId="urn:microsoft.com/office/officeart/2016/7/layout/LinearArrowProcessNumbered"/>
    <dgm:cxn modelId="{96DAB0D5-588A-6F4A-BF20-41BD2ED613BD}" type="presParOf" srcId="{C52FD0E5-6616-634A-B4FD-17FC4554F4EA}" destId="{CDFE5754-64AC-C84F-8B36-185D0269688E}" srcOrd="1" destOrd="0" presId="urn:microsoft.com/office/officeart/2016/7/layout/LinearArrowProcessNumbered"/>
    <dgm:cxn modelId="{218F63F9-02A6-4643-8AB1-568BF7687AB0}" type="presParOf" srcId="{CDFE5754-64AC-C84F-8B36-185D0269688E}" destId="{A813E5AE-08C5-3A4F-BAA1-98EC3BBABAC8}" srcOrd="0" destOrd="0" presId="urn:microsoft.com/office/officeart/2016/7/layout/LinearArrowProcessNumbered"/>
    <dgm:cxn modelId="{05F9E9FD-669C-5940-AA8B-74C7406CD471}" type="presParOf" srcId="{CDFE5754-64AC-C84F-8B36-185D0269688E}" destId="{B8DCF5EF-588C-0A41-8FCF-255E2BB256CB}" srcOrd="1" destOrd="0" presId="urn:microsoft.com/office/officeart/2016/7/layout/LinearArrowProcessNumbered"/>
    <dgm:cxn modelId="{FC175ACF-068A-3941-83F1-97452D28A2E7}" type="presParOf" srcId="{CDFE5754-64AC-C84F-8B36-185D0269688E}" destId="{FE518935-8B60-1948-A63C-1B70CC214964}" srcOrd="2" destOrd="0" presId="urn:microsoft.com/office/officeart/2016/7/layout/LinearArrowProcessNumbered"/>
    <dgm:cxn modelId="{6BC4CB8C-BFDB-DB48-B553-E5E371E84A53}" type="presParOf" srcId="{CDFE5754-64AC-C84F-8B36-185D0269688E}" destId="{814EFACD-E0EE-7C49-9AA4-32604B45B37D}" srcOrd="3" destOrd="0" presId="urn:microsoft.com/office/officeart/2016/7/layout/LinearArrowProcessNumbered"/>
    <dgm:cxn modelId="{757A24FD-97D5-1942-8133-6EE6A167BAD2}" type="presParOf" srcId="{C52FD0E5-6616-634A-B4FD-17FC4554F4EA}" destId="{B59C212A-7A71-7043-95DD-25930F4D5A6C}" srcOrd="2" destOrd="0" presId="urn:microsoft.com/office/officeart/2016/7/layout/LinearArrowProcessNumbered"/>
    <dgm:cxn modelId="{2F562B2B-7249-EE4E-8410-80177509CEAC}" type="presParOf" srcId="{622A3320-04AB-8A43-8A96-6BF2818C2E7F}" destId="{861C5AC7-53B2-0747-959C-0CE69F969401}" srcOrd="5" destOrd="0" presId="urn:microsoft.com/office/officeart/2016/7/layout/LinearArrowProcessNumbered"/>
    <dgm:cxn modelId="{7A6DC070-50D8-7645-BA20-6B9552394E9B}" type="presParOf" srcId="{622A3320-04AB-8A43-8A96-6BF2818C2E7F}" destId="{60CC289E-9F24-BA45-913C-BC4144100CE6}" srcOrd="6" destOrd="0" presId="urn:microsoft.com/office/officeart/2016/7/layout/LinearArrowProcessNumbered"/>
    <dgm:cxn modelId="{C72C49BD-7573-674C-A14C-9A9A16F01005}" type="presParOf" srcId="{60CC289E-9F24-BA45-913C-BC4144100CE6}" destId="{559238CF-2F9A-9942-8B32-68DC1D8FEB43}" srcOrd="0" destOrd="0" presId="urn:microsoft.com/office/officeart/2016/7/layout/LinearArrowProcessNumbered"/>
    <dgm:cxn modelId="{49E3220A-6E06-4B44-9343-41BAEE7AA1DA}" type="presParOf" srcId="{60CC289E-9F24-BA45-913C-BC4144100CE6}" destId="{AF918D89-3F81-064C-9CD3-6C7C394489A6}" srcOrd="1" destOrd="0" presId="urn:microsoft.com/office/officeart/2016/7/layout/LinearArrowProcessNumbered"/>
    <dgm:cxn modelId="{9A78A13C-B891-BB4C-93CF-386397A2EB55}" type="presParOf" srcId="{AF918D89-3F81-064C-9CD3-6C7C394489A6}" destId="{01B65DF0-2D82-AE4B-958E-C5EF69F33AC9}" srcOrd="0" destOrd="0" presId="urn:microsoft.com/office/officeart/2016/7/layout/LinearArrowProcessNumbered"/>
    <dgm:cxn modelId="{70B0A662-103D-0342-BF69-4D82E1C0C2E3}" type="presParOf" srcId="{AF918D89-3F81-064C-9CD3-6C7C394489A6}" destId="{B4323A9A-7830-CB4D-B12F-28C3C995F00A}" srcOrd="1" destOrd="0" presId="urn:microsoft.com/office/officeart/2016/7/layout/LinearArrowProcessNumbered"/>
    <dgm:cxn modelId="{B6136CD2-1F03-484B-AFD7-3C8B734643D6}" type="presParOf" srcId="{AF918D89-3F81-064C-9CD3-6C7C394489A6}" destId="{FCDF7EA6-91FE-934A-883B-5ABFF5A2CA81}" srcOrd="2" destOrd="0" presId="urn:microsoft.com/office/officeart/2016/7/layout/LinearArrowProcessNumbered"/>
    <dgm:cxn modelId="{33E6761C-AE9A-7A41-92D0-7EBC0F005660}" type="presParOf" srcId="{AF918D89-3F81-064C-9CD3-6C7C394489A6}" destId="{B5A71B8B-34A4-3A4E-B9ED-5B77F374DDC0}" srcOrd="3" destOrd="0" presId="urn:microsoft.com/office/officeart/2016/7/layout/LinearArrowProcessNumbered"/>
    <dgm:cxn modelId="{4F5FB572-FF10-554C-AE1C-36580C8FBD97}" type="presParOf" srcId="{60CC289E-9F24-BA45-913C-BC4144100CE6}" destId="{9E81AB15-7A58-9445-B5B9-35EB319C8759}" srcOrd="2" destOrd="0" presId="urn:microsoft.com/office/officeart/2016/7/layout/LinearArrowProcessNumbered"/>
    <dgm:cxn modelId="{F9923268-7C72-6147-9FE8-83B716333DC9}" type="presParOf" srcId="{622A3320-04AB-8A43-8A96-6BF2818C2E7F}" destId="{9EA84AFA-CD25-2043-94AD-F79237BE151E}" srcOrd="7" destOrd="0" presId="urn:microsoft.com/office/officeart/2016/7/layout/LinearArrowProcessNumbered"/>
    <dgm:cxn modelId="{6011D3B6-0224-0B42-A835-3B8A8E5D9F5E}" type="presParOf" srcId="{622A3320-04AB-8A43-8A96-6BF2818C2E7F}" destId="{4D5F18A0-688A-694B-A830-641748F795C3}" srcOrd="8" destOrd="0" presId="urn:microsoft.com/office/officeart/2016/7/layout/LinearArrowProcessNumbered"/>
    <dgm:cxn modelId="{13C85B2F-87B5-FB48-9CFB-0C5D18A81D7A}" type="presParOf" srcId="{4D5F18A0-688A-694B-A830-641748F795C3}" destId="{31697072-41A6-D04E-9B8B-6094F935E395}" srcOrd="0" destOrd="0" presId="urn:microsoft.com/office/officeart/2016/7/layout/LinearArrowProcessNumbered"/>
    <dgm:cxn modelId="{1A8963A3-1854-C94F-A7E6-63FA604EDA65}" type="presParOf" srcId="{4D5F18A0-688A-694B-A830-641748F795C3}" destId="{F7E1CE7C-3A1F-0A4D-93E9-195660D0CCCB}" srcOrd="1" destOrd="0" presId="urn:microsoft.com/office/officeart/2016/7/layout/LinearArrowProcessNumbered"/>
    <dgm:cxn modelId="{2953631A-7A87-0D4A-AC1A-998C5323A88A}" type="presParOf" srcId="{F7E1CE7C-3A1F-0A4D-93E9-195660D0CCCB}" destId="{FC8F37F5-5B24-7746-B60A-E22518A09B54}" srcOrd="0" destOrd="0" presId="urn:microsoft.com/office/officeart/2016/7/layout/LinearArrowProcessNumbered"/>
    <dgm:cxn modelId="{D4E24CAC-8483-6E41-B8BF-4E7C0E671A19}" type="presParOf" srcId="{F7E1CE7C-3A1F-0A4D-93E9-195660D0CCCB}" destId="{F6F615CC-6443-504F-90ED-B9220E5531C9}" srcOrd="1" destOrd="0" presId="urn:microsoft.com/office/officeart/2016/7/layout/LinearArrowProcessNumbered"/>
    <dgm:cxn modelId="{D8F453F0-82BF-AF4C-9FE8-096E3F11C88B}" type="presParOf" srcId="{F7E1CE7C-3A1F-0A4D-93E9-195660D0CCCB}" destId="{D8DF8BB7-6F45-A04D-B544-24FB9D96717B}" srcOrd="2" destOrd="0" presId="urn:microsoft.com/office/officeart/2016/7/layout/LinearArrowProcessNumbered"/>
    <dgm:cxn modelId="{D5CF9110-ED80-B442-AD03-E74E12CD200B}" type="presParOf" srcId="{F7E1CE7C-3A1F-0A4D-93E9-195660D0CCCB}" destId="{ECFF2B5D-A458-C340-84BF-B33195C92388}" srcOrd="3" destOrd="0" presId="urn:microsoft.com/office/officeart/2016/7/layout/LinearArrowProcessNumbered"/>
    <dgm:cxn modelId="{9FF304F3-FAF6-CA41-A648-3627D4E2A55F}" type="presParOf" srcId="{4D5F18A0-688A-694B-A830-641748F795C3}" destId="{9815F06C-CA6A-E443-9389-6D2C7AC1FF7B}" srcOrd="2" destOrd="0" presId="urn:microsoft.com/office/officeart/2016/7/layout/LinearArrowProcessNumbered"/>
    <dgm:cxn modelId="{50E357F2-FF94-074C-9C8D-5BF26505D585}" type="presParOf" srcId="{622A3320-04AB-8A43-8A96-6BF2818C2E7F}" destId="{A07E0C80-9697-3C46-87C3-76129F976E8F}" srcOrd="9" destOrd="0" presId="urn:microsoft.com/office/officeart/2016/7/layout/LinearArrowProcessNumbered"/>
    <dgm:cxn modelId="{BC405DE9-CA2D-EC4C-A8AA-E2EAC5858D5F}" type="presParOf" srcId="{622A3320-04AB-8A43-8A96-6BF2818C2E7F}" destId="{91FD8935-BDD1-DE41-BC3B-C12D97ABB65F}" srcOrd="10" destOrd="0" presId="urn:microsoft.com/office/officeart/2016/7/layout/LinearArrowProcessNumbered"/>
    <dgm:cxn modelId="{FDD2EACB-00D3-E64D-A538-6DC0D5FEF5C0}" type="presParOf" srcId="{91FD8935-BDD1-DE41-BC3B-C12D97ABB65F}" destId="{D16B2847-C03E-8941-B957-A850E1AA6307}" srcOrd="0" destOrd="0" presId="urn:microsoft.com/office/officeart/2016/7/layout/LinearArrowProcessNumbered"/>
    <dgm:cxn modelId="{7C40B3A1-F155-FE42-9FA4-0D54BD0BA4C3}" type="presParOf" srcId="{91FD8935-BDD1-DE41-BC3B-C12D97ABB65F}" destId="{28133771-A3FD-874A-877A-FB21BFF2553E}" srcOrd="1" destOrd="0" presId="urn:microsoft.com/office/officeart/2016/7/layout/LinearArrowProcessNumbered"/>
    <dgm:cxn modelId="{75FF953F-5609-7C4B-8977-87D621C68ED1}" type="presParOf" srcId="{28133771-A3FD-874A-877A-FB21BFF2553E}" destId="{86373FFB-3046-004A-AA42-F0B50D88C612}" srcOrd="0" destOrd="0" presId="urn:microsoft.com/office/officeart/2016/7/layout/LinearArrowProcessNumbered"/>
    <dgm:cxn modelId="{20428D07-FC8B-7E41-8B91-5F6866DA9C85}" type="presParOf" srcId="{28133771-A3FD-874A-877A-FB21BFF2553E}" destId="{71238503-487E-9C47-87D6-632F02B36849}" srcOrd="1" destOrd="0" presId="urn:microsoft.com/office/officeart/2016/7/layout/LinearArrowProcessNumbered"/>
    <dgm:cxn modelId="{E73DE9C8-2C33-4F41-BB3F-0AC6197C44AC}" type="presParOf" srcId="{28133771-A3FD-874A-877A-FB21BFF2553E}" destId="{17D94081-9CCB-5E47-893A-C2947DFB6209}" srcOrd="2" destOrd="0" presId="urn:microsoft.com/office/officeart/2016/7/layout/LinearArrowProcessNumbered"/>
    <dgm:cxn modelId="{3D6D310F-9150-0D4B-9863-F4AAFB5B33FB}" type="presParOf" srcId="{28133771-A3FD-874A-877A-FB21BFF2553E}" destId="{EBC4A4B1-BA5D-7C42-B155-0036822B5E37}" srcOrd="3" destOrd="0" presId="urn:microsoft.com/office/officeart/2016/7/layout/LinearArrowProcessNumbered"/>
    <dgm:cxn modelId="{1A3FF1A6-22D5-2143-8DD2-57B42B0C5F57}" type="presParOf" srcId="{91FD8935-BDD1-DE41-BC3B-C12D97ABB65F}" destId="{8A9EC4C6-8C6A-0D4E-A60E-E28D84857276}" srcOrd="2" destOrd="0" presId="urn:microsoft.com/office/officeart/2016/7/layout/LinearArrowProcessNumbered"/>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3B16A4B-0CE8-4A8F-B8CA-288B43707917}" type="doc">
      <dgm:prSet loTypeId="urn:microsoft.com/office/officeart/2005/8/layout/vList5" loCatId="list" qsTypeId="urn:microsoft.com/office/officeart/2005/8/quickstyle/simple2" qsCatId="simple" csTypeId="urn:microsoft.com/office/officeart/2005/8/colors/colorful2" csCatId="colorful"/>
      <dgm:spPr/>
      <dgm:t>
        <a:bodyPr/>
        <a:lstStyle/>
        <a:p>
          <a:endParaRPr lang="en-US"/>
        </a:p>
      </dgm:t>
    </dgm:pt>
    <dgm:pt modelId="{86DE9192-FAEB-4F94-BB64-8A1DED862351}">
      <dgm:prSet/>
      <dgm:spPr/>
      <dgm:t>
        <a:bodyPr/>
        <a:lstStyle/>
        <a:p>
          <a:r>
            <a:rPr lang="en-US"/>
            <a:t>Missing data</a:t>
          </a:r>
        </a:p>
      </dgm:t>
    </dgm:pt>
    <dgm:pt modelId="{B60C5B1A-AAF4-4F89-AD64-629D07D9C2E2}" type="parTrans" cxnId="{DD203765-CE9C-42DB-9369-F3559C482549}">
      <dgm:prSet/>
      <dgm:spPr/>
      <dgm:t>
        <a:bodyPr/>
        <a:lstStyle/>
        <a:p>
          <a:endParaRPr lang="en-US"/>
        </a:p>
      </dgm:t>
    </dgm:pt>
    <dgm:pt modelId="{A6D24D68-151B-4BC1-82B5-E1D66D9B7439}" type="sibTrans" cxnId="{DD203765-CE9C-42DB-9369-F3559C482549}">
      <dgm:prSet/>
      <dgm:spPr/>
      <dgm:t>
        <a:bodyPr/>
        <a:lstStyle/>
        <a:p>
          <a:endParaRPr lang="en-US"/>
        </a:p>
      </dgm:t>
    </dgm:pt>
    <dgm:pt modelId="{D9D7F705-A639-41F7-ADC6-05C59B1B166F}">
      <dgm:prSet/>
      <dgm:spPr/>
      <dgm:t>
        <a:bodyPr/>
        <a:lstStyle/>
        <a:p>
          <a:r>
            <a:rPr lang="en-US"/>
            <a:t>Data Cleaning</a:t>
          </a:r>
        </a:p>
      </dgm:t>
    </dgm:pt>
    <dgm:pt modelId="{B683D396-639B-4701-AC24-D3F148AD4446}" type="parTrans" cxnId="{3B284977-A39A-438F-8F5B-84C459CAC221}">
      <dgm:prSet/>
      <dgm:spPr/>
      <dgm:t>
        <a:bodyPr/>
        <a:lstStyle/>
        <a:p>
          <a:endParaRPr lang="en-US"/>
        </a:p>
      </dgm:t>
    </dgm:pt>
    <dgm:pt modelId="{DEA088F5-EE45-4E41-BCB2-858394E429BD}" type="sibTrans" cxnId="{3B284977-A39A-438F-8F5B-84C459CAC221}">
      <dgm:prSet/>
      <dgm:spPr/>
      <dgm:t>
        <a:bodyPr/>
        <a:lstStyle/>
        <a:p>
          <a:endParaRPr lang="en-US"/>
        </a:p>
      </dgm:t>
    </dgm:pt>
    <dgm:pt modelId="{97C4CA5D-A6C1-466D-A51C-28DD7EB8DCFF}">
      <dgm:prSet/>
      <dgm:spPr/>
      <dgm:t>
        <a:bodyPr/>
        <a:lstStyle/>
        <a:p>
          <a:r>
            <a:rPr lang="en-US"/>
            <a:t>Data Transformation</a:t>
          </a:r>
        </a:p>
      </dgm:t>
    </dgm:pt>
    <dgm:pt modelId="{556B4467-3F0C-4E3E-803B-6E99C88EF244}" type="parTrans" cxnId="{171073AB-A79E-4ED8-BCA3-F6D8C9F0ABB0}">
      <dgm:prSet/>
      <dgm:spPr/>
      <dgm:t>
        <a:bodyPr/>
        <a:lstStyle/>
        <a:p>
          <a:endParaRPr lang="en-US"/>
        </a:p>
      </dgm:t>
    </dgm:pt>
    <dgm:pt modelId="{7ECD37AE-DACC-4F0E-97C3-D1F4366484FA}" type="sibTrans" cxnId="{171073AB-A79E-4ED8-BCA3-F6D8C9F0ABB0}">
      <dgm:prSet/>
      <dgm:spPr/>
      <dgm:t>
        <a:bodyPr/>
        <a:lstStyle/>
        <a:p>
          <a:endParaRPr lang="en-US"/>
        </a:p>
      </dgm:t>
    </dgm:pt>
    <dgm:pt modelId="{209E0655-71C3-9E43-B6AD-A8BADD9414E1}" type="pres">
      <dgm:prSet presAssocID="{53B16A4B-0CE8-4A8F-B8CA-288B43707917}" presName="Name0" presStyleCnt="0">
        <dgm:presLayoutVars>
          <dgm:dir/>
          <dgm:animLvl val="lvl"/>
          <dgm:resizeHandles val="exact"/>
        </dgm:presLayoutVars>
      </dgm:prSet>
      <dgm:spPr/>
    </dgm:pt>
    <dgm:pt modelId="{3E133EEF-FAB0-5B49-B30D-B3934601E383}" type="pres">
      <dgm:prSet presAssocID="{86DE9192-FAEB-4F94-BB64-8A1DED862351}" presName="linNode" presStyleCnt="0"/>
      <dgm:spPr/>
    </dgm:pt>
    <dgm:pt modelId="{565E669A-B92C-4F41-B4A7-2B89F5260331}" type="pres">
      <dgm:prSet presAssocID="{86DE9192-FAEB-4F94-BB64-8A1DED862351}" presName="parentText" presStyleLbl="node1" presStyleIdx="0" presStyleCnt="3">
        <dgm:presLayoutVars>
          <dgm:chMax val="1"/>
          <dgm:bulletEnabled val="1"/>
        </dgm:presLayoutVars>
      </dgm:prSet>
      <dgm:spPr/>
    </dgm:pt>
    <dgm:pt modelId="{C7A6B7E0-BCC3-6B4A-ABE7-92BDB843BBA5}" type="pres">
      <dgm:prSet presAssocID="{A6D24D68-151B-4BC1-82B5-E1D66D9B7439}" presName="sp" presStyleCnt="0"/>
      <dgm:spPr/>
    </dgm:pt>
    <dgm:pt modelId="{CDD874EC-16F4-044D-A27D-94E389BD9768}" type="pres">
      <dgm:prSet presAssocID="{D9D7F705-A639-41F7-ADC6-05C59B1B166F}" presName="linNode" presStyleCnt="0"/>
      <dgm:spPr/>
    </dgm:pt>
    <dgm:pt modelId="{1C7DE63D-E189-754F-A4DF-82A940D962F4}" type="pres">
      <dgm:prSet presAssocID="{D9D7F705-A639-41F7-ADC6-05C59B1B166F}" presName="parentText" presStyleLbl="node1" presStyleIdx="1" presStyleCnt="3">
        <dgm:presLayoutVars>
          <dgm:chMax val="1"/>
          <dgm:bulletEnabled val="1"/>
        </dgm:presLayoutVars>
      </dgm:prSet>
      <dgm:spPr/>
    </dgm:pt>
    <dgm:pt modelId="{ABED9C91-35EC-F544-B9EB-4F8F5C7EF050}" type="pres">
      <dgm:prSet presAssocID="{DEA088F5-EE45-4E41-BCB2-858394E429BD}" presName="sp" presStyleCnt="0"/>
      <dgm:spPr/>
    </dgm:pt>
    <dgm:pt modelId="{5E0A7460-6F2D-5443-905E-7CE0B09F7A56}" type="pres">
      <dgm:prSet presAssocID="{97C4CA5D-A6C1-466D-A51C-28DD7EB8DCFF}" presName="linNode" presStyleCnt="0"/>
      <dgm:spPr/>
    </dgm:pt>
    <dgm:pt modelId="{43E2F1CD-1D51-5B40-8450-BE4F473D85EF}" type="pres">
      <dgm:prSet presAssocID="{97C4CA5D-A6C1-466D-A51C-28DD7EB8DCFF}" presName="parentText" presStyleLbl="node1" presStyleIdx="2" presStyleCnt="3">
        <dgm:presLayoutVars>
          <dgm:chMax val="1"/>
          <dgm:bulletEnabled val="1"/>
        </dgm:presLayoutVars>
      </dgm:prSet>
      <dgm:spPr/>
    </dgm:pt>
  </dgm:ptLst>
  <dgm:cxnLst>
    <dgm:cxn modelId="{DD203765-CE9C-42DB-9369-F3559C482549}" srcId="{53B16A4B-0CE8-4A8F-B8CA-288B43707917}" destId="{86DE9192-FAEB-4F94-BB64-8A1DED862351}" srcOrd="0" destOrd="0" parTransId="{B60C5B1A-AAF4-4F89-AD64-629D07D9C2E2}" sibTransId="{A6D24D68-151B-4BC1-82B5-E1D66D9B7439}"/>
    <dgm:cxn modelId="{3B284977-A39A-438F-8F5B-84C459CAC221}" srcId="{53B16A4B-0CE8-4A8F-B8CA-288B43707917}" destId="{D9D7F705-A639-41F7-ADC6-05C59B1B166F}" srcOrd="1" destOrd="0" parTransId="{B683D396-639B-4701-AC24-D3F148AD4446}" sibTransId="{DEA088F5-EE45-4E41-BCB2-858394E429BD}"/>
    <dgm:cxn modelId="{3C0DF5A0-D607-E84D-A185-E96D42B0497A}" type="presOf" srcId="{97C4CA5D-A6C1-466D-A51C-28DD7EB8DCFF}" destId="{43E2F1CD-1D51-5B40-8450-BE4F473D85EF}" srcOrd="0" destOrd="0" presId="urn:microsoft.com/office/officeart/2005/8/layout/vList5"/>
    <dgm:cxn modelId="{171073AB-A79E-4ED8-BCA3-F6D8C9F0ABB0}" srcId="{53B16A4B-0CE8-4A8F-B8CA-288B43707917}" destId="{97C4CA5D-A6C1-466D-A51C-28DD7EB8DCFF}" srcOrd="2" destOrd="0" parTransId="{556B4467-3F0C-4E3E-803B-6E99C88EF244}" sibTransId="{7ECD37AE-DACC-4F0E-97C3-D1F4366484FA}"/>
    <dgm:cxn modelId="{085160D1-62BF-E845-9FB9-F4200D129F27}" type="presOf" srcId="{53B16A4B-0CE8-4A8F-B8CA-288B43707917}" destId="{209E0655-71C3-9E43-B6AD-A8BADD9414E1}" srcOrd="0" destOrd="0" presId="urn:microsoft.com/office/officeart/2005/8/layout/vList5"/>
    <dgm:cxn modelId="{AE042BD5-DB7F-9D45-9838-C4D5A2EFCED5}" type="presOf" srcId="{D9D7F705-A639-41F7-ADC6-05C59B1B166F}" destId="{1C7DE63D-E189-754F-A4DF-82A940D962F4}" srcOrd="0" destOrd="0" presId="urn:microsoft.com/office/officeart/2005/8/layout/vList5"/>
    <dgm:cxn modelId="{C450DFF4-FCB6-414B-860F-BF98BAB750B5}" type="presOf" srcId="{86DE9192-FAEB-4F94-BB64-8A1DED862351}" destId="{565E669A-B92C-4F41-B4A7-2B89F5260331}" srcOrd="0" destOrd="0" presId="urn:microsoft.com/office/officeart/2005/8/layout/vList5"/>
    <dgm:cxn modelId="{C4F3ED26-CA48-6D46-87D1-EA6241631BD7}" type="presParOf" srcId="{209E0655-71C3-9E43-B6AD-A8BADD9414E1}" destId="{3E133EEF-FAB0-5B49-B30D-B3934601E383}" srcOrd="0" destOrd="0" presId="urn:microsoft.com/office/officeart/2005/8/layout/vList5"/>
    <dgm:cxn modelId="{9FEACBD4-0B01-A24C-A4DA-BD3EF9C3192A}" type="presParOf" srcId="{3E133EEF-FAB0-5B49-B30D-B3934601E383}" destId="{565E669A-B92C-4F41-B4A7-2B89F5260331}" srcOrd="0" destOrd="0" presId="urn:microsoft.com/office/officeart/2005/8/layout/vList5"/>
    <dgm:cxn modelId="{7BCD64A6-6C9D-924F-A4D2-5C6BE3DAD00E}" type="presParOf" srcId="{209E0655-71C3-9E43-B6AD-A8BADD9414E1}" destId="{C7A6B7E0-BCC3-6B4A-ABE7-92BDB843BBA5}" srcOrd="1" destOrd="0" presId="urn:microsoft.com/office/officeart/2005/8/layout/vList5"/>
    <dgm:cxn modelId="{61114396-AD37-8745-BFEA-045897670E40}" type="presParOf" srcId="{209E0655-71C3-9E43-B6AD-A8BADD9414E1}" destId="{CDD874EC-16F4-044D-A27D-94E389BD9768}" srcOrd="2" destOrd="0" presId="urn:microsoft.com/office/officeart/2005/8/layout/vList5"/>
    <dgm:cxn modelId="{9D7250B8-F8AF-4447-B3CA-4526E3FCD0EF}" type="presParOf" srcId="{CDD874EC-16F4-044D-A27D-94E389BD9768}" destId="{1C7DE63D-E189-754F-A4DF-82A940D962F4}" srcOrd="0" destOrd="0" presId="urn:microsoft.com/office/officeart/2005/8/layout/vList5"/>
    <dgm:cxn modelId="{010BCE6B-2050-274E-9C35-0A1881F9DD57}" type="presParOf" srcId="{209E0655-71C3-9E43-B6AD-A8BADD9414E1}" destId="{ABED9C91-35EC-F544-B9EB-4F8F5C7EF050}" srcOrd="3" destOrd="0" presId="urn:microsoft.com/office/officeart/2005/8/layout/vList5"/>
    <dgm:cxn modelId="{0F699ABC-C7F0-BB4A-8D5D-5651ED436608}" type="presParOf" srcId="{209E0655-71C3-9E43-B6AD-A8BADD9414E1}" destId="{5E0A7460-6F2D-5443-905E-7CE0B09F7A56}" srcOrd="4" destOrd="0" presId="urn:microsoft.com/office/officeart/2005/8/layout/vList5"/>
    <dgm:cxn modelId="{ECA06532-1D95-C64C-AF68-86D3A2792DAD}" type="presParOf" srcId="{5E0A7460-6F2D-5443-905E-7CE0B09F7A56}" destId="{43E2F1CD-1D51-5B40-8450-BE4F473D85EF}" srcOrd="0"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F0294B-60F1-4814-835D-6E0CC810CDA5}" type="doc">
      <dgm:prSet loTypeId="urn:microsoft.com/office/officeart/2005/8/layout/matrix3" loCatId="matrix" qsTypeId="urn:microsoft.com/office/officeart/2005/8/quickstyle/simple2" qsCatId="simple" csTypeId="urn:microsoft.com/office/officeart/2005/8/colors/colorful2" csCatId="colorful"/>
      <dgm:spPr/>
      <dgm:t>
        <a:bodyPr/>
        <a:lstStyle/>
        <a:p>
          <a:endParaRPr lang="en-US"/>
        </a:p>
      </dgm:t>
    </dgm:pt>
    <dgm:pt modelId="{5DE25A24-5129-42F8-8B69-A0D8BD4AD2A6}">
      <dgm:prSet/>
      <dgm:spPr/>
      <dgm:t>
        <a:bodyPr/>
        <a:lstStyle/>
        <a:p>
          <a:r>
            <a:rPr lang="en-US"/>
            <a:t>Ordinary Least Squares (OLS) </a:t>
          </a:r>
        </a:p>
      </dgm:t>
    </dgm:pt>
    <dgm:pt modelId="{0E644B39-0E5D-4A4E-916E-15D7825BE91D}" type="parTrans" cxnId="{F4AFB81D-D304-41F4-B0D5-E03439783B84}">
      <dgm:prSet/>
      <dgm:spPr/>
      <dgm:t>
        <a:bodyPr/>
        <a:lstStyle/>
        <a:p>
          <a:endParaRPr lang="en-US"/>
        </a:p>
      </dgm:t>
    </dgm:pt>
    <dgm:pt modelId="{DEC1ADAA-8443-45DC-9E00-B773A130BBB6}" type="sibTrans" cxnId="{F4AFB81D-D304-41F4-B0D5-E03439783B84}">
      <dgm:prSet/>
      <dgm:spPr/>
      <dgm:t>
        <a:bodyPr/>
        <a:lstStyle/>
        <a:p>
          <a:endParaRPr lang="en-US"/>
        </a:p>
      </dgm:t>
    </dgm:pt>
    <dgm:pt modelId="{88854C40-C9C2-4D44-8198-77D59D9B8475}">
      <dgm:prSet/>
      <dgm:spPr/>
      <dgm:t>
        <a:bodyPr/>
        <a:lstStyle/>
        <a:p>
          <a:r>
            <a:rPr lang="en-US"/>
            <a:t>Regularization</a:t>
          </a:r>
        </a:p>
      </dgm:t>
    </dgm:pt>
    <dgm:pt modelId="{721D3994-5643-4BB5-93E6-C53298DE64A0}" type="parTrans" cxnId="{84169206-4B7B-495B-A394-C7E1E9B1D32F}">
      <dgm:prSet/>
      <dgm:spPr/>
      <dgm:t>
        <a:bodyPr/>
        <a:lstStyle/>
        <a:p>
          <a:endParaRPr lang="en-US"/>
        </a:p>
      </dgm:t>
    </dgm:pt>
    <dgm:pt modelId="{425EBB24-1D43-4C8D-B98D-95C3897C8673}" type="sibTrans" cxnId="{84169206-4B7B-495B-A394-C7E1E9B1D32F}">
      <dgm:prSet/>
      <dgm:spPr/>
      <dgm:t>
        <a:bodyPr/>
        <a:lstStyle/>
        <a:p>
          <a:endParaRPr lang="en-US"/>
        </a:p>
      </dgm:t>
    </dgm:pt>
    <dgm:pt modelId="{3EEB5663-FBC3-4F02-A052-9BF0D1F2D11C}">
      <dgm:prSet/>
      <dgm:spPr/>
      <dgm:t>
        <a:bodyPr/>
        <a:lstStyle/>
        <a:p>
          <a:r>
            <a:rPr lang="en-US"/>
            <a:t>Feature Selection</a:t>
          </a:r>
        </a:p>
      </dgm:t>
    </dgm:pt>
    <dgm:pt modelId="{F56C73D3-C317-4A6E-A467-4DCCD8014E03}" type="parTrans" cxnId="{9C39681D-E86E-4525-B1F2-A52EB9736E27}">
      <dgm:prSet/>
      <dgm:spPr/>
      <dgm:t>
        <a:bodyPr/>
        <a:lstStyle/>
        <a:p>
          <a:endParaRPr lang="en-US"/>
        </a:p>
      </dgm:t>
    </dgm:pt>
    <dgm:pt modelId="{B64064B7-8616-459E-BA44-5486AD604E5B}" type="sibTrans" cxnId="{9C39681D-E86E-4525-B1F2-A52EB9736E27}">
      <dgm:prSet/>
      <dgm:spPr/>
      <dgm:t>
        <a:bodyPr/>
        <a:lstStyle/>
        <a:p>
          <a:endParaRPr lang="en-US"/>
        </a:p>
      </dgm:t>
    </dgm:pt>
    <dgm:pt modelId="{1992D691-3EFC-4DC3-94F5-E6E0067B6063}">
      <dgm:prSet/>
      <dgm:spPr/>
      <dgm:t>
        <a:bodyPr/>
        <a:lstStyle/>
        <a:p>
          <a:r>
            <a:rPr lang="en-US"/>
            <a:t>Normalization</a:t>
          </a:r>
        </a:p>
      </dgm:t>
    </dgm:pt>
    <dgm:pt modelId="{957ABBD6-FBEC-4CFA-851D-8EAB2DC15F82}" type="parTrans" cxnId="{B89877C7-63B8-41DD-81F0-B6BD3524E39C}">
      <dgm:prSet/>
      <dgm:spPr/>
      <dgm:t>
        <a:bodyPr/>
        <a:lstStyle/>
        <a:p>
          <a:endParaRPr lang="en-US"/>
        </a:p>
      </dgm:t>
    </dgm:pt>
    <dgm:pt modelId="{760A71B1-2B65-4337-BFDE-B97E52F96E70}" type="sibTrans" cxnId="{B89877C7-63B8-41DD-81F0-B6BD3524E39C}">
      <dgm:prSet/>
      <dgm:spPr/>
      <dgm:t>
        <a:bodyPr/>
        <a:lstStyle/>
        <a:p>
          <a:endParaRPr lang="en-US"/>
        </a:p>
      </dgm:t>
    </dgm:pt>
    <dgm:pt modelId="{3809DD36-B40B-DF4D-9312-4136CA8A515D}" type="pres">
      <dgm:prSet presAssocID="{16F0294B-60F1-4814-835D-6E0CC810CDA5}" presName="matrix" presStyleCnt="0">
        <dgm:presLayoutVars>
          <dgm:chMax val="1"/>
          <dgm:dir/>
          <dgm:resizeHandles val="exact"/>
        </dgm:presLayoutVars>
      </dgm:prSet>
      <dgm:spPr/>
    </dgm:pt>
    <dgm:pt modelId="{3A602C7E-1917-EF46-B4F6-9C8819924D4E}" type="pres">
      <dgm:prSet presAssocID="{16F0294B-60F1-4814-835D-6E0CC810CDA5}" presName="diamond" presStyleLbl="bgShp" presStyleIdx="0" presStyleCnt="1"/>
      <dgm:spPr/>
    </dgm:pt>
    <dgm:pt modelId="{1888264C-4503-FA40-AEA0-ECD193FDCDDD}" type="pres">
      <dgm:prSet presAssocID="{16F0294B-60F1-4814-835D-6E0CC810CDA5}" presName="quad1" presStyleLbl="node1" presStyleIdx="0" presStyleCnt="4">
        <dgm:presLayoutVars>
          <dgm:chMax val="0"/>
          <dgm:chPref val="0"/>
          <dgm:bulletEnabled val="1"/>
        </dgm:presLayoutVars>
      </dgm:prSet>
      <dgm:spPr/>
    </dgm:pt>
    <dgm:pt modelId="{FB6A2185-87A5-5944-B611-EF064ED77575}" type="pres">
      <dgm:prSet presAssocID="{16F0294B-60F1-4814-835D-6E0CC810CDA5}" presName="quad2" presStyleLbl="node1" presStyleIdx="1" presStyleCnt="4">
        <dgm:presLayoutVars>
          <dgm:chMax val="0"/>
          <dgm:chPref val="0"/>
          <dgm:bulletEnabled val="1"/>
        </dgm:presLayoutVars>
      </dgm:prSet>
      <dgm:spPr/>
    </dgm:pt>
    <dgm:pt modelId="{A16EF41C-6A3B-D940-9A1C-00B9B0A18CEB}" type="pres">
      <dgm:prSet presAssocID="{16F0294B-60F1-4814-835D-6E0CC810CDA5}" presName="quad3" presStyleLbl="node1" presStyleIdx="2" presStyleCnt="4">
        <dgm:presLayoutVars>
          <dgm:chMax val="0"/>
          <dgm:chPref val="0"/>
          <dgm:bulletEnabled val="1"/>
        </dgm:presLayoutVars>
      </dgm:prSet>
      <dgm:spPr/>
    </dgm:pt>
    <dgm:pt modelId="{A661930D-CE1F-0644-9FB4-22C1C210DD04}" type="pres">
      <dgm:prSet presAssocID="{16F0294B-60F1-4814-835D-6E0CC810CDA5}" presName="quad4" presStyleLbl="node1" presStyleIdx="3" presStyleCnt="4">
        <dgm:presLayoutVars>
          <dgm:chMax val="0"/>
          <dgm:chPref val="0"/>
          <dgm:bulletEnabled val="1"/>
        </dgm:presLayoutVars>
      </dgm:prSet>
      <dgm:spPr/>
    </dgm:pt>
  </dgm:ptLst>
  <dgm:cxnLst>
    <dgm:cxn modelId="{84169206-4B7B-495B-A394-C7E1E9B1D32F}" srcId="{16F0294B-60F1-4814-835D-6E0CC810CDA5}" destId="{88854C40-C9C2-4D44-8198-77D59D9B8475}" srcOrd="1" destOrd="0" parTransId="{721D3994-5643-4BB5-93E6-C53298DE64A0}" sibTransId="{425EBB24-1D43-4C8D-B98D-95C3897C8673}"/>
    <dgm:cxn modelId="{9C39681D-E86E-4525-B1F2-A52EB9736E27}" srcId="{16F0294B-60F1-4814-835D-6E0CC810CDA5}" destId="{3EEB5663-FBC3-4F02-A052-9BF0D1F2D11C}" srcOrd="2" destOrd="0" parTransId="{F56C73D3-C317-4A6E-A467-4DCCD8014E03}" sibTransId="{B64064B7-8616-459E-BA44-5486AD604E5B}"/>
    <dgm:cxn modelId="{F4AFB81D-D304-41F4-B0D5-E03439783B84}" srcId="{16F0294B-60F1-4814-835D-6E0CC810CDA5}" destId="{5DE25A24-5129-42F8-8B69-A0D8BD4AD2A6}" srcOrd="0" destOrd="0" parTransId="{0E644B39-0E5D-4A4E-916E-15D7825BE91D}" sibTransId="{DEC1ADAA-8443-45DC-9E00-B773A130BBB6}"/>
    <dgm:cxn modelId="{D1C1C84A-D870-774C-80CE-2A0B3A0DE617}" type="presOf" srcId="{88854C40-C9C2-4D44-8198-77D59D9B8475}" destId="{FB6A2185-87A5-5944-B611-EF064ED77575}" srcOrd="0" destOrd="0" presId="urn:microsoft.com/office/officeart/2005/8/layout/matrix3"/>
    <dgm:cxn modelId="{E18ADB5D-5F39-7945-9BAC-CA38045EB9A7}" type="presOf" srcId="{16F0294B-60F1-4814-835D-6E0CC810CDA5}" destId="{3809DD36-B40B-DF4D-9312-4136CA8A515D}" srcOrd="0" destOrd="0" presId="urn:microsoft.com/office/officeart/2005/8/layout/matrix3"/>
    <dgm:cxn modelId="{BA418096-333C-9A48-86A8-06453F24116F}" type="presOf" srcId="{3EEB5663-FBC3-4F02-A052-9BF0D1F2D11C}" destId="{A16EF41C-6A3B-D940-9A1C-00B9B0A18CEB}" srcOrd="0" destOrd="0" presId="urn:microsoft.com/office/officeart/2005/8/layout/matrix3"/>
    <dgm:cxn modelId="{5AE168A3-1821-E340-A57F-B5CE08C942F2}" type="presOf" srcId="{1992D691-3EFC-4DC3-94F5-E6E0067B6063}" destId="{A661930D-CE1F-0644-9FB4-22C1C210DD04}" srcOrd="0" destOrd="0" presId="urn:microsoft.com/office/officeart/2005/8/layout/matrix3"/>
    <dgm:cxn modelId="{78C648AE-7608-B645-968F-6B9EEA13606E}" type="presOf" srcId="{5DE25A24-5129-42F8-8B69-A0D8BD4AD2A6}" destId="{1888264C-4503-FA40-AEA0-ECD193FDCDDD}" srcOrd="0" destOrd="0" presId="urn:microsoft.com/office/officeart/2005/8/layout/matrix3"/>
    <dgm:cxn modelId="{B89877C7-63B8-41DD-81F0-B6BD3524E39C}" srcId="{16F0294B-60F1-4814-835D-6E0CC810CDA5}" destId="{1992D691-3EFC-4DC3-94F5-E6E0067B6063}" srcOrd="3" destOrd="0" parTransId="{957ABBD6-FBEC-4CFA-851D-8EAB2DC15F82}" sibTransId="{760A71B1-2B65-4337-BFDE-B97E52F96E70}"/>
    <dgm:cxn modelId="{0C893E93-5BEF-0846-A875-6CA419055F9D}" type="presParOf" srcId="{3809DD36-B40B-DF4D-9312-4136CA8A515D}" destId="{3A602C7E-1917-EF46-B4F6-9C8819924D4E}" srcOrd="0" destOrd="0" presId="urn:microsoft.com/office/officeart/2005/8/layout/matrix3"/>
    <dgm:cxn modelId="{671EC52F-1AD2-0F45-B672-1F5DDD153FB4}" type="presParOf" srcId="{3809DD36-B40B-DF4D-9312-4136CA8A515D}" destId="{1888264C-4503-FA40-AEA0-ECD193FDCDDD}" srcOrd="1" destOrd="0" presId="urn:microsoft.com/office/officeart/2005/8/layout/matrix3"/>
    <dgm:cxn modelId="{347C609B-61D4-BC44-98A7-3EBFAE2FB647}" type="presParOf" srcId="{3809DD36-B40B-DF4D-9312-4136CA8A515D}" destId="{FB6A2185-87A5-5944-B611-EF064ED77575}" srcOrd="2" destOrd="0" presId="urn:microsoft.com/office/officeart/2005/8/layout/matrix3"/>
    <dgm:cxn modelId="{0496D4D2-8FB6-5D48-80D2-E6D37E713790}" type="presParOf" srcId="{3809DD36-B40B-DF4D-9312-4136CA8A515D}" destId="{A16EF41C-6A3B-D940-9A1C-00B9B0A18CEB}" srcOrd="3" destOrd="0" presId="urn:microsoft.com/office/officeart/2005/8/layout/matrix3"/>
    <dgm:cxn modelId="{D553E616-0DA8-8241-8909-AE5C18D43779}" type="presParOf" srcId="{3809DD36-B40B-DF4D-9312-4136CA8A515D}" destId="{A661930D-CE1F-0644-9FB4-22C1C210DD04}" srcOrd="4" destOrd="0" presId="urn:microsoft.com/office/officeart/2005/8/layout/matrix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CE9A200-B75C-400A-8996-087F38F0B9F5}" type="doc">
      <dgm:prSet loTypeId="urn:microsoft.com/office/officeart/2009/3/layout/HorizontalOrganizationChart" loCatId="hierarchy" qsTypeId="urn:microsoft.com/office/officeart/2005/8/quickstyle/simple2" qsCatId="simple" csTypeId="urn:microsoft.com/office/officeart/2005/8/colors/colorful2" csCatId="colorful" phldr="1"/>
      <dgm:spPr/>
      <dgm:t>
        <a:bodyPr/>
        <a:lstStyle/>
        <a:p>
          <a:endParaRPr lang="en-US"/>
        </a:p>
      </dgm:t>
    </dgm:pt>
    <dgm:pt modelId="{12BE7F67-793D-4625-AF10-BF1F0C2492B9}">
      <dgm:prSet/>
      <dgm:spPr/>
      <dgm:t>
        <a:bodyPr/>
        <a:lstStyle/>
        <a:p>
          <a:r>
            <a:rPr lang="en-US"/>
            <a:t>Decision Tree Classifier</a:t>
          </a:r>
        </a:p>
      </dgm:t>
    </dgm:pt>
    <dgm:pt modelId="{56D7F8D4-EDE3-4036-97DF-6155D33E2A73}" type="parTrans" cxnId="{1848E31B-87E7-4C22-BE0D-94F58C1DE6EA}">
      <dgm:prSet/>
      <dgm:spPr/>
      <dgm:t>
        <a:bodyPr/>
        <a:lstStyle/>
        <a:p>
          <a:endParaRPr lang="en-US"/>
        </a:p>
      </dgm:t>
    </dgm:pt>
    <dgm:pt modelId="{8376C593-2D15-4D97-98CF-D308B01972BF}" type="sibTrans" cxnId="{1848E31B-87E7-4C22-BE0D-94F58C1DE6EA}">
      <dgm:prSet/>
      <dgm:spPr/>
      <dgm:t>
        <a:bodyPr/>
        <a:lstStyle/>
        <a:p>
          <a:endParaRPr lang="en-US"/>
        </a:p>
      </dgm:t>
    </dgm:pt>
    <dgm:pt modelId="{AA7510CA-942F-46E9-8861-1CA6BE376390}">
      <dgm:prSet/>
      <dgm:spPr/>
      <dgm:t>
        <a:bodyPr/>
        <a:lstStyle/>
        <a:p>
          <a:r>
            <a:rPr lang="en-US"/>
            <a:t>K-Nearest Neighbor</a:t>
          </a:r>
        </a:p>
      </dgm:t>
    </dgm:pt>
    <dgm:pt modelId="{3A6F7B30-110A-4622-B484-B0C5BD8D802F}" type="parTrans" cxnId="{BDA11860-1EDB-4108-9C66-D662824BA09D}">
      <dgm:prSet/>
      <dgm:spPr/>
      <dgm:t>
        <a:bodyPr/>
        <a:lstStyle/>
        <a:p>
          <a:endParaRPr lang="en-US"/>
        </a:p>
      </dgm:t>
    </dgm:pt>
    <dgm:pt modelId="{A6F58EE5-64BE-488E-8A49-1364AB7E0277}" type="sibTrans" cxnId="{BDA11860-1EDB-4108-9C66-D662824BA09D}">
      <dgm:prSet/>
      <dgm:spPr/>
      <dgm:t>
        <a:bodyPr/>
        <a:lstStyle/>
        <a:p>
          <a:endParaRPr lang="en-US"/>
        </a:p>
      </dgm:t>
    </dgm:pt>
    <dgm:pt modelId="{4BDA6741-5E09-4757-B304-2E78FCB54EA5}">
      <dgm:prSet/>
      <dgm:spPr>
        <a:ln>
          <a:solidFill>
            <a:srgbClr val="00B050"/>
          </a:solidFill>
        </a:ln>
      </dgm:spPr>
      <dgm:t>
        <a:bodyPr/>
        <a:lstStyle/>
        <a:p>
          <a:r>
            <a:rPr lang="en-US" dirty="0"/>
            <a:t>Random Forest Classifier</a:t>
          </a:r>
        </a:p>
      </dgm:t>
    </dgm:pt>
    <dgm:pt modelId="{BDA20D81-DC41-4FC7-85F6-9D8869A8B764}" type="parTrans" cxnId="{70F2C3AB-F52E-4EAF-82F5-4EFEDE0C1BA8}">
      <dgm:prSet/>
      <dgm:spPr/>
      <dgm:t>
        <a:bodyPr/>
        <a:lstStyle/>
        <a:p>
          <a:endParaRPr lang="en-US"/>
        </a:p>
      </dgm:t>
    </dgm:pt>
    <dgm:pt modelId="{42E20401-B9D5-4E86-9759-D693D89BE3CF}" type="sibTrans" cxnId="{70F2C3AB-F52E-4EAF-82F5-4EFEDE0C1BA8}">
      <dgm:prSet/>
      <dgm:spPr/>
      <dgm:t>
        <a:bodyPr/>
        <a:lstStyle/>
        <a:p>
          <a:endParaRPr lang="en-US"/>
        </a:p>
      </dgm:t>
    </dgm:pt>
    <dgm:pt modelId="{8F8DB943-DE98-4105-B682-314CE1AA69DF}">
      <dgm:prSet/>
      <dgm:spPr/>
      <dgm:t>
        <a:bodyPr/>
        <a:lstStyle/>
        <a:p>
          <a:r>
            <a:rPr lang="en-US"/>
            <a:t>Feature Selection</a:t>
          </a:r>
        </a:p>
      </dgm:t>
    </dgm:pt>
    <dgm:pt modelId="{B03A5508-55CA-4CB4-8908-17CDBD3CDCA3}" type="parTrans" cxnId="{68D82FF8-36EB-4574-B06B-64F73E781C2F}">
      <dgm:prSet/>
      <dgm:spPr/>
      <dgm:t>
        <a:bodyPr/>
        <a:lstStyle/>
        <a:p>
          <a:endParaRPr lang="en-US"/>
        </a:p>
      </dgm:t>
    </dgm:pt>
    <dgm:pt modelId="{B1F1E2DC-928F-4305-8032-8512E19D5E65}" type="sibTrans" cxnId="{68D82FF8-36EB-4574-B06B-64F73E781C2F}">
      <dgm:prSet/>
      <dgm:spPr/>
      <dgm:t>
        <a:bodyPr/>
        <a:lstStyle/>
        <a:p>
          <a:endParaRPr lang="en-US"/>
        </a:p>
      </dgm:t>
    </dgm:pt>
    <dgm:pt modelId="{916B7397-D21D-4639-9F6D-958F9FFDDFD8}">
      <dgm:prSet/>
      <dgm:spPr/>
      <dgm:t>
        <a:bodyPr/>
        <a:lstStyle/>
        <a:p>
          <a:r>
            <a:rPr lang="en-US"/>
            <a:t>SelectKBest</a:t>
          </a:r>
        </a:p>
      </dgm:t>
    </dgm:pt>
    <dgm:pt modelId="{80A4DA0B-EF53-40F3-B3B1-89479DD8CB9B}" type="parTrans" cxnId="{87A92FFC-BA14-4253-8CFD-F65300E2DD4F}">
      <dgm:prSet/>
      <dgm:spPr/>
      <dgm:t>
        <a:bodyPr/>
        <a:lstStyle/>
        <a:p>
          <a:endParaRPr lang="en-US"/>
        </a:p>
      </dgm:t>
    </dgm:pt>
    <dgm:pt modelId="{AE3453B3-B45B-4BDD-8185-58BD6E6AB999}" type="sibTrans" cxnId="{87A92FFC-BA14-4253-8CFD-F65300E2DD4F}">
      <dgm:prSet/>
      <dgm:spPr/>
      <dgm:t>
        <a:bodyPr/>
        <a:lstStyle/>
        <a:p>
          <a:endParaRPr lang="en-US"/>
        </a:p>
      </dgm:t>
    </dgm:pt>
    <dgm:pt modelId="{8FAA9622-747B-49E9-9D90-0D2C35033F09}">
      <dgm:prSet/>
      <dgm:spPr/>
      <dgm:t>
        <a:bodyPr/>
        <a:lstStyle/>
        <a:p>
          <a:r>
            <a:rPr lang="en-US"/>
            <a:t>Recursive Feature Selection</a:t>
          </a:r>
        </a:p>
      </dgm:t>
    </dgm:pt>
    <dgm:pt modelId="{3296CB1E-1305-4E2F-BEC4-A7497DDB7713}" type="parTrans" cxnId="{34AAAF2B-789D-4BCC-BC85-EC41BEB41859}">
      <dgm:prSet/>
      <dgm:spPr/>
      <dgm:t>
        <a:bodyPr/>
        <a:lstStyle/>
        <a:p>
          <a:endParaRPr lang="en-US"/>
        </a:p>
      </dgm:t>
    </dgm:pt>
    <dgm:pt modelId="{31612A8E-A23D-4868-B8C6-196ECB1DAF2B}" type="sibTrans" cxnId="{34AAAF2B-789D-4BCC-BC85-EC41BEB41859}">
      <dgm:prSet/>
      <dgm:spPr/>
      <dgm:t>
        <a:bodyPr/>
        <a:lstStyle/>
        <a:p>
          <a:endParaRPr lang="en-US"/>
        </a:p>
      </dgm:t>
    </dgm:pt>
    <dgm:pt modelId="{64D7CC7C-CE2A-CB41-B696-35271DA5CAE6}" type="pres">
      <dgm:prSet presAssocID="{BCE9A200-B75C-400A-8996-087F38F0B9F5}" presName="hierChild1" presStyleCnt="0">
        <dgm:presLayoutVars>
          <dgm:orgChart val="1"/>
          <dgm:chPref val="1"/>
          <dgm:dir/>
          <dgm:animOne val="branch"/>
          <dgm:animLvl val="lvl"/>
          <dgm:resizeHandles/>
        </dgm:presLayoutVars>
      </dgm:prSet>
      <dgm:spPr/>
    </dgm:pt>
    <dgm:pt modelId="{B3931CA8-D13A-D445-A327-1F997A888B9D}" type="pres">
      <dgm:prSet presAssocID="{12BE7F67-793D-4625-AF10-BF1F0C2492B9}" presName="hierRoot1" presStyleCnt="0">
        <dgm:presLayoutVars>
          <dgm:hierBranch val="init"/>
        </dgm:presLayoutVars>
      </dgm:prSet>
      <dgm:spPr/>
    </dgm:pt>
    <dgm:pt modelId="{6B96550F-33DA-644D-8DB8-35F3126304F8}" type="pres">
      <dgm:prSet presAssocID="{12BE7F67-793D-4625-AF10-BF1F0C2492B9}" presName="rootComposite1" presStyleCnt="0"/>
      <dgm:spPr/>
    </dgm:pt>
    <dgm:pt modelId="{F37D3105-2186-7F4B-8CC0-59A3FFD8A9F6}" type="pres">
      <dgm:prSet presAssocID="{12BE7F67-793D-4625-AF10-BF1F0C2492B9}" presName="rootText1" presStyleLbl="node0" presStyleIdx="0" presStyleCnt="4">
        <dgm:presLayoutVars>
          <dgm:chPref val="3"/>
        </dgm:presLayoutVars>
      </dgm:prSet>
      <dgm:spPr/>
    </dgm:pt>
    <dgm:pt modelId="{E5FF8BAC-2B2A-8947-91E0-A05D2B742007}" type="pres">
      <dgm:prSet presAssocID="{12BE7F67-793D-4625-AF10-BF1F0C2492B9}" presName="rootConnector1" presStyleLbl="node1" presStyleIdx="0" presStyleCnt="0"/>
      <dgm:spPr/>
    </dgm:pt>
    <dgm:pt modelId="{7C99AD9F-FDDD-7146-B115-2B3362B61531}" type="pres">
      <dgm:prSet presAssocID="{12BE7F67-793D-4625-AF10-BF1F0C2492B9}" presName="hierChild2" presStyleCnt="0"/>
      <dgm:spPr/>
    </dgm:pt>
    <dgm:pt modelId="{778F1877-3AC5-4141-8BDD-8C6D7B295B22}" type="pres">
      <dgm:prSet presAssocID="{12BE7F67-793D-4625-AF10-BF1F0C2492B9}" presName="hierChild3" presStyleCnt="0"/>
      <dgm:spPr/>
    </dgm:pt>
    <dgm:pt modelId="{B2F1A41B-46A5-E840-901A-1DA1840A6404}" type="pres">
      <dgm:prSet presAssocID="{AA7510CA-942F-46E9-8861-1CA6BE376390}" presName="hierRoot1" presStyleCnt="0">
        <dgm:presLayoutVars>
          <dgm:hierBranch val="init"/>
        </dgm:presLayoutVars>
      </dgm:prSet>
      <dgm:spPr/>
    </dgm:pt>
    <dgm:pt modelId="{2EDF528E-2128-824F-9CE4-AE2A5062313D}" type="pres">
      <dgm:prSet presAssocID="{AA7510CA-942F-46E9-8861-1CA6BE376390}" presName="rootComposite1" presStyleCnt="0"/>
      <dgm:spPr/>
    </dgm:pt>
    <dgm:pt modelId="{71196746-352F-A948-ACBA-D432528DFD5D}" type="pres">
      <dgm:prSet presAssocID="{AA7510CA-942F-46E9-8861-1CA6BE376390}" presName="rootText1" presStyleLbl="node0" presStyleIdx="1" presStyleCnt="4">
        <dgm:presLayoutVars>
          <dgm:chPref val="3"/>
        </dgm:presLayoutVars>
      </dgm:prSet>
      <dgm:spPr/>
    </dgm:pt>
    <dgm:pt modelId="{3C19C904-75DC-4047-94E5-F7DD1EF00BBB}" type="pres">
      <dgm:prSet presAssocID="{AA7510CA-942F-46E9-8861-1CA6BE376390}" presName="rootConnector1" presStyleLbl="node1" presStyleIdx="0" presStyleCnt="0"/>
      <dgm:spPr/>
    </dgm:pt>
    <dgm:pt modelId="{7D36C81D-F757-BB4E-9141-EDE0C5AB505B}" type="pres">
      <dgm:prSet presAssocID="{AA7510CA-942F-46E9-8861-1CA6BE376390}" presName="hierChild2" presStyleCnt="0"/>
      <dgm:spPr/>
    </dgm:pt>
    <dgm:pt modelId="{A5FF3C5C-E1B1-0B44-8511-8F0385D2B0EA}" type="pres">
      <dgm:prSet presAssocID="{AA7510CA-942F-46E9-8861-1CA6BE376390}" presName="hierChild3" presStyleCnt="0"/>
      <dgm:spPr/>
    </dgm:pt>
    <dgm:pt modelId="{5F051172-BD13-E945-BEA9-DEDDC83AF6CB}" type="pres">
      <dgm:prSet presAssocID="{4BDA6741-5E09-4757-B304-2E78FCB54EA5}" presName="hierRoot1" presStyleCnt="0">
        <dgm:presLayoutVars>
          <dgm:hierBranch val="init"/>
        </dgm:presLayoutVars>
      </dgm:prSet>
      <dgm:spPr/>
    </dgm:pt>
    <dgm:pt modelId="{F149892D-8C72-9446-9719-F8AD213AA684}" type="pres">
      <dgm:prSet presAssocID="{4BDA6741-5E09-4757-B304-2E78FCB54EA5}" presName="rootComposite1" presStyleCnt="0"/>
      <dgm:spPr/>
    </dgm:pt>
    <dgm:pt modelId="{1859CA29-4FA5-CF4E-ADD0-F8F85C4AFBDB}" type="pres">
      <dgm:prSet presAssocID="{4BDA6741-5E09-4757-B304-2E78FCB54EA5}" presName="rootText1" presStyleLbl="node0" presStyleIdx="2" presStyleCnt="4">
        <dgm:presLayoutVars>
          <dgm:chPref val="3"/>
        </dgm:presLayoutVars>
      </dgm:prSet>
      <dgm:spPr/>
    </dgm:pt>
    <dgm:pt modelId="{69275665-1722-5B45-96D7-9C81488F1F01}" type="pres">
      <dgm:prSet presAssocID="{4BDA6741-5E09-4757-B304-2E78FCB54EA5}" presName="rootConnector1" presStyleLbl="node1" presStyleIdx="0" presStyleCnt="0"/>
      <dgm:spPr/>
    </dgm:pt>
    <dgm:pt modelId="{B707044E-9D1D-B548-8B78-73248209700D}" type="pres">
      <dgm:prSet presAssocID="{4BDA6741-5E09-4757-B304-2E78FCB54EA5}" presName="hierChild2" presStyleCnt="0"/>
      <dgm:spPr/>
    </dgm:pt>
    <dgm:pt modelId="{FADF8EA6-24D0-AC4F-9877-C055DFE3E380}" type="pres">
      <dgm:prSet presAssocID="{4BDA6741-5E09-4757-B304-2E78FCB54EA5}" presName="hierChild3" presStyleCnt="0"/>
      <dgm:spPr/>
    </dgm:pt>
    <dgm:pt modelId="{21DEF089-DD03-6E49-89F0-EB989EE87141}" type="pres">
      <dgm:prSet presAssocID="{8F8DB943-DE98-4105-B682-314CE1AA69DF}" presName="hierRoot1" presStyleCnt="0">
        <dgm:presLayoutVars>
          <dgm:hierBranch val="init"/>
        </dgm:presLayoutVars>
      </dgm:prSet>
      <dgm:spPr/>
    </dgm:pt>
    <dgm:pt modelId="{8F1DFF25-D446-8545-A319-29E971EB55E9}" type="pres">
      <dgm:prSet presAssocID="{8F8DB943-DE98-4105-B682-314CE1AA69DF}" presName="rootComposite1" presStyleCnt="0"/>
      <dgm:spPr/>
    </dgm:pt>
    <dgm:pt modelId="{30D583AF-5F44-0B49-869B-215BEA911971}" type="pres">
      <dgm:prSet presAssocID="{8F8DB943-DE98-4105-B682-314CE1AA69DF}" presName="rootText1" presStyleLbl="node0" presStyleIdx="3" presStyleCnt="4">
        <dgm:presLayoutVars>
          <dgm:chPref val="3"/>
        </dgm:presLayoutVars>
      </dgm:prSet>
      <dgm:spPr/>
    </dgm:pt>
    <dgm:pt modelId="{DE7F00C0-0EE8-A740-9A2E-FBEC2E6663A1}" type="pres">
      <dgm:prSet presAssocID="{8F8DB943-DE98-4105-B682-314CE1AA69DF}" presName="rootConnector1" presStyleLbl="node1" presStyleIdx="0" presStyleCnt="0"/>
      <dgm:spPr/>
    </dgm:pt>
    <dgm:pt modelId="{E30F8C1D-F627-244B-B84F-5FCF39FBDE73}" type="pres">
      <dgm:prSet presAssocID="{8F8DB943-DE98-4105-B682-314CE1AA69DF}" presName="hierChild2" presStyleCnt="0"/>
      <dgm:spPr/>
    </dgm:pt>
    <dgm:pt modelId="{95D6E738-4357-044F-9B3C-467024344C8C}" type="pres">
      <dgm:prSet presAssocID="{80A4DA0B-EF53-40F3-B3B1-89479DD8CB9B}" presName="Name64" presStyleLbl="parChTrans1D2" presStyleIdx="0" presStyleCnt="2"/>
      <dgm:spPr/>
    </dgm:pt>
    <dgm:pt modelId="{7CDE8C6F-8CC5-D744-B087-C307CBBBF06C}" type="pres">
      <dgm:prSet presAssocID="{916B7397-D21D-4639-9F6D-958F9FFDDFD8}" presName="hierRoot2" presStyleCnt="0">
        <dgm:presLayoutVars>
          <dgm:hierBranch val="init"/>
        </dgm:presLayoutVars>
      </dgm:prSet>
      <dgm:spPr/>
    </dgm:pt>
    <dgm:pt modelId="{8A7E8C9E-882A-3545-8D0C-571DD17CA558}" type="pres">
      <dgm:prSet presAssocID="{916B7397-D21D-4639-9F6D-958F9FFDDFD8}" presName="rootComposite" presStyleCnt="0"/>
      <dgm:spPr/>
    </dgm:pt>
    <dgm:pt modelId="{5897644C-4925-9C4E-BC2C-C55BAB3D4DD9}" type="pres">
      <dgm:prSet presAssocID="{916B7397-D21D-4639-9F6D-958F9FFDDFD8}" presName="rootText" presStyleLbl="node2" presStyleIdx="0" presStyleCnt="2">
        <dgm:presLayoutVars>
          <dgm:chPref val="3"/>
        </dgm:presLayoutVars>
      </dgm:prSet>
      <dgm:spPr/>
    </dgm:pt>
    <dgm:pt modelId="{BCDADEB1-D435-B141-B692-8836CF62ACA6}" type="pres">
      <dgm:prSet presAssocID="{916B7397-D21D-4639-9F6D-958F9FFDDFD8}" presName="rootConnector" presStyleLbl="node2" presStyleIdx="0" presStyleCnt="2"/>
      <dgm:spPr/>
    </dgm:pt>
    <dgm:pt modelId="{42CDC2CE-E974-254F-AB6C-4AE88C65E68C}" type="pres">
      <dgm:prSet presAssocID="{916B7397-D21D-4639-9F6D-958F9FFDDFD8}" presName="hierChild4" presStyleCnt="0"/>
      <dgm:spPr/>
    </dgm:pt>
    <dgm:pt modelId="{6ABB2B8D-6002-DF43-813C-BE7B0DA07D76}" type="pres">
      <dgm:prSet presAssocID="{916B7397-D21D-4639-9F6D-958F9FFDDFD8}" presName="hierChild5" presStyleCnt="0"/>
      <dgm:spPr/>
    </dgm:pt>
    <dgm:pt modelId="{51B364FD-9C5F-2845-B74F-04EA9BD8F44B}" type="pres">
      <dgm:prSet presAssocID="{3296CB1E-1305-4E2F-BEC4-A7497DDB7713}" presName="Name64" presStyleLbl="parChTrans1D2" presStyleIdx="1" presStyleCnt="2"/>
      <dgm:spPr/>
    </dgm:pt>
    <dgm:pt modelId="{0A9D875F-F6B5-9346-9280-BF905361C24B}" type="pres">
      <dgm:prSet presAssocID="{8FAA9622-747B-49E9-9D90-0D2C35033F09}" presName="hierRoot2" presStyleCnt="0">
        <dgm:presLayoutVars>
          <dgm:hierBranch val="init"/>
        </dgm:presLayoutVars>
      </dgm:prSet>
      <dgm:spPr/>
    </dgm:pt>
    <dgm:pt modelId="{C690C058-3C2A-4F42-99BD-4A49B6B467B8}" type="pres">
      <dgm:prSet presAssocID="{8FAA9622-747B-49E9-9D90-0D2C35033F09}" presName="rootComposite" presStyleCnt="0"/>
      <dgm:spPr/>
    </dgm:pt>
    <dgm:pt modelId="{1EE06B6E-CE0F-8F4D-9C66-EDC40AD34C41}" type="pres">
      <dgm:prSet presAssocID="{8FAA9622-747B-49E9-9D90-0D2C35033F09}" presName="rootText" presStyleLbl="node2" presStyleIdx="1" presStyleCnt="2">
        <dgm:presLayoutVars>
          <dgm:chPref val="3"/>
        </dgm:presLayoutVars>
      </dgm:prSet>
      <dgm:spPr/>
    </dgm:pt>
    <dgm:pt modelId="{27F24C1C-4959-5F4F-908E-B79A9239B2DD}" type="pres">
      <dgm:prSet presAssocID="{8FAA9622-747B-49E9-9D90-0D2C35033F09}" presName="rootConnector" presStyleLbl="node2" presStyleIdx="1" presStyleCnt="2"/>
      <dgm:spPr/>
    </dgm:pt>
    <dgm:pt modelId="{B127ED84-CF37-EB4B-B408-5795E5A9F1D8}" type="pres">
      <dgm:prSet presAssocID="{8FAA9622-747B-49E9-9D90-0D2C35033F09}" presName="hierChild4" presStyleCnt="0"/>
      <dgm:spPr/>
    </dgm:pt>
    <dgm:pt modelId="{4CC95D12-3F2C-9246-929B-4C41D96D9252}" type="pres">
      <dgm:prSet presAssocID="{8FAA9622-747B-49E9-9D90-0D2C35033F09}" presName="hierChild5" presStyleCnt="0"/>
      <dgm:spPr/>
    </dgm:pt>
    <dgm:pt modelId="{C4420E36-56C9-1846-9532-E63511BD08D0}" type="pres">
      <dgm:prSet presAssocID="{8F8DB943-DE98-4105-B682-314CE1AA69DF}" presName="hierChild3" presStyleCnt="0"/>
      <dgm:spPr/>
    </dgm:pt>
  </dgm:ptLst>
  <dgm:cxnLst>
    <dgm:cxn modelId="{D9C8870F-8022-9F45-8A03-BAE38E5790ED}" type="presOf" srcId="{3296CB1E-1305-4E2F-BEC4-A7497DDB7713}" destId="{51B364FD-9C5F-2845-B74F-04EA9BD8F44B}" srcOrd="0" destOrd="0" presId="urn:microsoft.com/office/officeart/2009/3/layout/HorizontalOrganizationChart"/>
    <dgm:cxn modelId="{1848E31B-87E7-4C22-BE0D-94F58C1DE6EA}" srcId="{BCE9A200-B75C-400A-8996-087F38F0B9F5}" destId="{12BE7F67-793D-4625-AF10-BF1F0C2492B9}" srcOrd="0" destOrd="0" parTransId="{56D7F8D4-EDE3-4036-97DF-6155D33E2A73}" sibTransId="{8376C593-2D15-4D97-98CF-D308B01972BF}"/>
    <dgm:cxn modelId="{781D8C22-B364-CE4A-9810-53330A346490}" type="presOf" srcId="{BCE9A200-B75C-400A-8996-087F38F0B9F5}" destId="{64D7CC7C-CE2A-CB41-B696-35271DA5CAE6}" srcOrd="0" destOrd="0" presId="urn:microsoft.com/office/officeart/2009/3/layout/HorizontalOrganizationChart"/>
    <dgm:cxn modelId="{34AAAF2B-789D-4BCC-BC85-EC41BEB41859}" srcId="{8F8DB943-DE98-4105-B682-314CE1AA69DF}" destId="{8FAA9622-747B-49E9-9D90-0D2C35033F09}" srcOrd="1" destOrd="0" parTransId="{3296CB1E-1305-4E2F-BEC4-A7497DDB7713}" sibTransId="{31612A8E-A23D-4868-B8C6-196ECB1DAF2B}"/>
    <dgm:cxn modelId="{8463402C-0FC5-8740-AE7D-9F6E9E72D612}" type="presOf" srcId="{AA7510CA-942F-46E9-8861-1CA6BE376390}" destId="{3C19C904-75DC-4047-94E5-F7DD1EF00BBB}" srcOrd="1" destOrd="0" presId="urn:microsoft.com/office/officeart/2009/3/layout/HorizontalOrganizationChart"/>
    <dgm:cxn modelId="{E60E7D2C-F429-B34B-9688-E70C78B8E8F0}" type="presOf" srcId="{4BDA6741-5E09-4757-B304-2E78FCB54EA5}" destId="{69275665-1722-5B45-96D7-9C81488F1F01}" srcOrd="1" destOrd="0" presId="urn:microsoft.com/office/officeart/2009/3/layout/HorizontalOrganizationChart"/>
    <dgm:cxn modelId="{F919944B-A568-4741-8629-413DD0DCA28C}" type="presOf" srcId="{8F8DB943-DE98-4105-B682-314CE1AA69DF}" destId="{30D583AF-5F44-0B49-869B-215BEA911971}" srcOrd="0" destOrd="0" presId="urn:microsoft.com/office/officeart/2009/3/layout/HorizontalOrganizationChart"/>
    <dgm:cxn modelId="{BDC0D551-11AB-354F-AF67-F57A5ECC49A7}" type="presOf" srcId="{AA7510CA-942F-46E9-8861-1CA6BE376390}" destId="{71196746-352F-A948-ACBA-D432528DFD5D}" srcOrd="0" destOrd="0" presId="urn:microsoft.com/office/officeart/2009/3/layout/HorizontalOrganizationChart"/>
    <dgm:cxn modelId="{BDA11860-1EDB-4108-9C66-D662824BA09D}" srcId="{BCE9A200-B75C-400A-8996-087F38F0B9F5}" destId="{AA7510CA-942F-46E9-8861-1CA6BE376390}" srcOrd="1" destOrd="0" parTransId="{3A6F7B30-110A-4622-B484-B0C5BD8D802F}" sibTransId="{A6F58EE5-64BE-488E-8A49-1364AB7E0277}"/>
    <dgm:cxn modelId="{99D7C268-56C0-2F4F-9C4A-2CDDFFE86A11}" type="presOf" srcId="{8FAA9622-747B-49E9-9D90-0D2C35033F09}" destId="{27F24C1C-4959-5F4F-908E-B79A9239B2DD}" srcOrd="1" destOrd="0" presId="urn:microsoft.com/office/officeart/2009/3/layout/HorizontalOrganizationChart"/>
    <dgm:cxn modelId="{C807317E-6932-D949-AE58-79A4B46048FB}" type="presOf" srcId="{80A4DA0B-EF53-40F3-B3B1-89479DD8CB9B}" destId="{95D6E738-4357-044F-9B3C-467024344C8C}" srcOrd="0" destOrd="0" presId="urn:microsoft.com/office/officeart/2009/3/layout/HorizontalOrganizationChart"/>
    <dgm:cxn modelId="{0A5361A2-CB3B-4345-B5A6-66FDF5E50853}" type="presOf" srcId="{916B7397-D21D-4639-9F6D-958F9FFDDFD8}" destId="{5897644C-4925-9C4E-BC2C-C55BAB3D4DD9}" srcOrd="0" destOrd="0" presId="urn:microsoft.com/office/officeart/2009/3/layout/HorizontalOrganizationChart"/>
    <dgm:cxn modelId="{70F2C3AB-F52E-4EAF-82F5-4EFEDE0C1BA8}" srcId="{BCE9A200-B75C-400A-8996-087F38F0B9F5}" destId="{4BDA6741-5E09-4757-B304-2E78FCB54EA5}" srcOrd="2" destOrd="0" parTransId="{BDA20D81-DC41-4FC7-85F6-9D8869A8B764}" sibTransId="{42E20401-B9D5-4E86-9759-D693D89BE3CF}"/>
    <dgm:cxn modelId="{D44C77B5-FB77-BE49-8E8C-A1D52C569B8C}" type="presOf" srcId="{4BDA6741-5E09-4757-B304-2E78FCB54EA5}" destId="{1859CA29-4FA5-CF4E-ADD0-F8F85C4AFBDB}" srcOrd="0" destOrd="0" presId="urn:microsoft.com/office/officeart/2009/3/layout/HorizontalOrganizationChart"/>
    <dgm:cxn modelId="{70FB7ABC-0B94-7C44-8B67-7A2FC5BA32EC}" type="presOf" srcId="{12BE7F67-793D-4625-AF10-BF1F0C2492B9}" destId="{F37D3105-2186-7F4B-8CC0-59A3FFD8A9F6}" srcOrd="0" destOrd="0" presId="urn:microsoft.com/office/officeart/2009/3/layout/HorizontalOrganizationChart"/>
    <dgm:cxn modelId="{20C096C6-DA91-DB4E-93BD-C5A946190F2D}" type="presOf" srcId="{12BE7F67-793D-4625-AF10-BF1F0C2492B9}" destId="{E5FF8BAC-2B2A-8947-91E0-A05D2B742007}" srcOrd="1" destOrd="0" presId="urn:microsoft.com/office/officeart/2009/3/layout/HorizontalOrganizationChart"/>
    <dgm:cxn modelId="{425A11CC-9699-E448-99ED-88A5A487586A}" type="presOf" srcId="{916B7397-D21D-4639-9F6D-958F9FFDDFD8}" destId="{BCDADEB1-D435-B141-B692-8836CF62ACA6}" srcOrd="1" destOrd="0" presId="urn:microsoft.com/office/officeart/2009/3/layout/HorizontalOrganizationChart"/>
    <dgm:cxn modelId="{4A8698DC-911E-B44F-B6B1-EBE836F86CD0}" type="presOf" srcId="{8FAA9622-747B-49E9-9D90-0D2C35033F09}" destId="{1EE06B6E-CE0F-8F4D-9C66-EDC40AD34C41}" srcOrd="0" destOrd="0" presId="urn:microsoft.com/office/officeart/2009/3/layout/HorizontalOrganizationChart"/>
    <dgm:cxn modelId="{6AF7DDEE-4C8C-9F4A-B32C-DC1F717C9372}" type="presOf" srcId="{8F8DB943-DE98-4105-B682-314CE1AA69DF}" destId="{DE7F00C0-0EE8-A740-9A2E-FBEC2E6663A1}" srcOrd="1" destOrd="0" presId="urn:microsoft.com/office/officeart/2009/3/layout/HorizontalOrganizationChart"/>
    <dgm:cxn modelId="{68D82FF8-36EB-4574-B06B-64F73E781C2F}" srcId="{BCE9A200-B75C-400A-8996-087F38F0B9F5}" destId="{8F8DB943-DE98-4105-B682-314CE1AA69DF}" srcOrd="3" destOrd="0" parTransId="{B03A5508-55CA-4CB4-8908-17CDBD3CDCA3}" sibTransId="{B1F1E2DC-928F-4305-8032-8512E19D5E65}"/>
    <dgm:cxn modelId="{87A92FFC-BA14-4253-8CFD-F65300E2DD4F}" srcId="{8F8DB943-DE98-4105-B682-314CE1AA69DF}" destId="{916B7397-D21D-4639-9F6D-958F9FFDDFD8}" srcOrd="0" destOrd="0" parTransId="{80A4DA0B-EF53-40F3-B3B1-89479DD8CB9B}" sibTransId="{AE3453B3-B45B-4BDD-8185-58BD6E6AB999}"/>
    <dgm:cxn modelId="{0714B575-F63D-644C-9685-A8ECC41C71E9}" type="presParOf" srcId="{64D7CC7C-CE2A-CB41-B696-35271DA5CAE6}" destId="{B3931CA8-D13A-D445-A327-1F997A888B9D}" srcOrd="0" destOrd="0" presId="urn:microsoft.com/office/officeart/2009/3/layout/HorizontalOrganizationChart"/>
    <dgm:cxn modelId="{95679E05-F2FE-9C4B-9065-070415CB7726}" type="presParOf" srcId="{B3931CA8-D13A-D445-A327-1F997A888B9D}" destId="{6B96550F-33DA-644D-8DB8-35F3126304F8}" srcOrd="0" destOrd="0" presId="urn:microsoft.com/office/officeart/2009/3/layout/HorizontalOrganizationChart"/>
    <dgm:cxn modelId="{4A28E98A-765D-C142-8A8E-EC42192F4E3B}" type="presParOf" srcId="{6B96550F-33DA-644D-8DB8-35F3126304F8}" destId="{F37D3105-2186-7F4B-8CC0-59A3FFD8A9F6}" srcOrd="0" destOrd="0" presId="urn:microsoft.com/office/officeart/2009/3/layout/HorizontalOrganizationChart"/>
    <dgm:cxn modelId="{C31ABE9B-CCC9-0846-9B2E-4061497AC95E}" type="presParOf" srcId="{6B96550F-33DA-644D-8DB8-35F3126304F8}" destId="{E5FF8BAC-2B2A-8947-91E0-A05D2B742007}" srcOrd="1" destOrd="0" presId="urn:microsoft.com/office/officeart/2009/3/layout/HorizontalOrganizationChart"/>
    <dgm:cxn modelId="{3194CFE3-5BF8-7A45-8360-85AA67BEA6A8}" type="presParOf" srcId="{B3931CA8-D13A-D445-A327-1F997A888B9D}" destId="{7C99AD9F-FDDD-7146-B115-2B3362B61531}" srcOrd="1" destOrd="0" presId="urn:microsoft.com/office/officeart/2009/3/layout/HorizontalOrganizationChart"/>
    <dgm:cxn modelId="{6C03ABEF-0642-2A40-A3AE-C0C9EE0B6BF6}" type="presParOf" srcId="{B3931CA8-D13A-D445-A327-1F997A888B9D}" destId="{778F1877-3AC5-4141-8BDD-8C6D7B295B22}" srcOrd="2" destOrd="0" presId="urn:microsoft.com/office/officeart/2009/3/layout/HorizontalOrganizationChart"/>
    <dgm:cxn modelId="{4B79E8E8-9489-AE45-9735-42C2C6B0F44E}" type="presParOf" srcId="{64D7CC7C-CE2A-CB41-B696-35271DA5CAE6}" destId="{B2F1A41B-46A5-E840-901A-1DA1840A6404}" srcOrd="1" destOrd="0" presId="urn:microsoft.com/office/officeart/2009/3/layout/HorizontalOrganizationChart"/>
    <dgm:cxn modelId="{352CD12A-9B90-0349-82C4-82131A8C57E6}" type="presParOf" srcId="{B2F1A41B-46A5-E840-901A-1DA1840A6404}" destId="{2EDF528E-2128-824F-9CE4-AE2A5062313D}" srcOrd="0" destOrd="0" presId="urn:microsoft.com/office/officeart/2009/3/layout/HorizontalOrganizationChart"/>
    <dgm:cxn modelId="{9A3BC80D-AD5E-1649-870F-3F1EB289CC87}" type="presParOf" srcId="{2EDF528E-2128-824F-9CE4-AE2A5062313D}" destId="{71196746-352F-A948-ACBA-D432528DFD5D}" srcOrd="0" destOrd="0" presId="urn:microsoft.com/office/officeart/2009/3/layout/HorizontalOrganizationChart"/>
    <dgm:cxn modelId="{404C7FF2-E987-A74A-90AD-B5986FD24978}" type="presParOf" srcId="{2EDF528E-2128-824F-9CE4-AE2A5062313D}" destId="{3C19C904-75DC-4047-94E5-F7DD1EF00BBB}" srcOrd="1" destOrd="0" presId="urn:microsoft.com/office/officeart/2009/3/layout/HorizontalOrganizationChart"/>
    <dgm:cxn modelId="{5F5BEF8D-BF93-5145-96A0-D5CA4F340EA6}" type="presParOf" srcId="{B2F1A41B-46A5-E840-901A-1DA1840A6404}" destId="{7D36C81D-F757-BB4E-9141-EDE0C5AB505B}" srcOrd="1" destOrd="0" presId="urn:microsoft.com/office/officeart/2009/3/layout/HorizontalOrganizationChart"/>
    <dgm:cxn modelId="{6C7D84C2-245C-5748-BF24-94E8EBFEAD8F}" type="presParOf" srcId="{B2F1A41B-46A5-E840-901A-1DA1840A6404}" destId="{A5FF3C5C-E1B1-0B44-8511-8F0385D2B0EA}" srcOrd="2" destOrd="0" presId="urn:microsoft.com/office/officeart/2009/3/layout/HorizontalOrganizationChart"/>
    <dgm:cxn modelId="{9C43C548-40BF-9E48-8054-C4E2447E40E9}" type="presParOf" srcId="{64D7CC7C-CE2A-CB41-B696-35271DA5CAE6}" destId="{5F051172-BD13-E945-BEA9-DEDDC83AF6CB}" srcOrd="2" destOrd="0" presId="urn:microsoft.com/office/officeart/2009/3/layout/HorizontalOrganizationChart"/>
    <dgm:cxn modelId="{3434FFD4-F297-3B43-A6B7-74D9BA8415A9}" type="presParOf" srcId="{5F051172-BD13-E945-BEA9-DEDDC83AF6CB}" destId="{F149892D-8C72-9446-9719-F8AD213AA684}" srcOrd="0" destOrd="0" presId="urn:microsoft.com/office/officeart/2009/3/layout/HorizontalOrganizationChart"/>
    <dgm:cxn modelId="{85BCF2ED-20DE-A643-9AED-73B62E4CBBBA}" type="presParOf" srcId="{F149892D-8C72-9446-9719-F8AD213AA684}" destId="{1859CA29-4FA5-CF4E-ADD0-F8F85C4AFBDB}" srcOrd="0" destOrd="0" presId="urn:microsoft.com/office/officeart/2009/3/layout/HorizontalOrganizationChart"/>
    <dgm:cxn modelId="{FA1A48FD-2FFE-0F4A-849E-9CC0ACA4E619}" type="presParOf" srcId="{F149892D-8C72-9446-9719-F8AD213AA684}" destId="{69275665-1722-5B45-96D7-9C81488F1F01}" srcOrd="1" destOrd="0" presId="urn:microsoft.com/office/officeart/2009/3/layout/HorizontalOrganizationChart"/>
    <dgm:cxn modelId="{3390E37D-D7F6-8A4E-9A65-CEFEAC1D474F}" type="presParOf" srcId="{5F051172-BD13-E945-BEA9-DEDDC83AF6CB}" destId="{B707044E-9D1D-B548-8B78-73248209700D}" srcOrd="1" destOrd="0" presId="urn:microsoft.com/office/officeart/2009/3/layout/HorizontalOrganizationChart"/>
    <dgm:cxn modelId="{22F69FF1-5A28-C64C-99C3-772FFF74ED39}" type="presParOf" srcId="{5F051172-BD13-E945-BEA9-DEDDC83AF6CB}" destId="{FADF8EA6-24D0-AC4F-9877-C055DFE3E380}" srcOrd="2" destOrd="0" presId="urn:microsoft.com/office/officeart/2009/3/layout/HorizontalOrganizationChart"/>
    <dgm:cxn modelId="{D7F6B2EC-A59C-674F-B729-B444FE9D6F9A}" type="presParOf" srcId="{64D7CC7C-CE2A-CB41-B696-35271DA5CAE6}" destId="{21DEF089-DD03-6E49-89F0-EB989EE87141}" srcOrd="3" destOrd="0" presId="urn:microsoft.com/office/officeart/2009/3/layout/HorizontalOrganizationChart"/>
    <dgm:cxn modelId="{283CDE5E-2466-0A49-AB9D-D9D262AD3515}" type="presParOf" srcId="{21DEF089-DD03-6E49-89F0-EB989EE87141}" destId="{8F1DFF25-D446-8545-A319-29E971EB55E9}" srcOrd="0" destOrd="0" presId="urn:microsoft.com/office/officeart/2009/3/layout/HorizontalOrganizationChart"/>
    <dgm:cxn modelId="{1CEA3FCF-210C-BF43-8BAB-9CF7E043425F}" type="presParOf" srcId="{8F1DFF25-D446-8545-A319-29E971EB55E9}" destId="{30D583AF-5F44-0B49-869B-215BEA911971}" srcOrd="0" destOrd="0" presId="urn:microsoft.com/office/officeart/2009/3/layout/HorizontalOrganizationChart"/>
    <dgm:cxn modelId="{D5D5399D-55C3-3D4B-B236-02D8BB14BC38}" type="presParOf" srcId="{8F1DFF25-D446-8545-A319-29E971EB55E9}" destId="{DE7F00C0-0EE8-A740-9A2E-FBEC2E6663A1}" srcOrd="1" destOrd="0" presId="urn:microsoft.com/office/officeart/2009/3/layout/HorizontalOrganizationChart"/>
    <dgm:cxn modelId="{896AF470-B3DF-5C46-88FC-9FC96DF9C584}" type="presParOf" srcId="{21DEF089-DD03-6E49-89F0-EB989EE87141}" destId="{E30F8C1D-F627-244B-B84F-5FCF39FBDE73}" srcOrd="1" destOrd="0" presId="urn:microsoft.com/office/officeart/2009/3/layout/HorizontalOrganizationChart"/>
    <dgm:cxn modelId="{9EF935FF-A50E-5B4D-A326-E3EE31D46275}" type="presParOf" srcId="{E30F8C1D-F627-244B-B84F-5FCF39FBDE73}" destId="{95D6E738-4357-044F-9B3C-467024344C8C}" srcOrd="0" destOrd="0" presId="urn:microsoft.com/office/officeart/2009/3/layout/HorizontalOrganizationChart"/>
    <dgm:cxn modelId="{7BBCDBE3-4E48-114D-9508-F0EC2658562C}" type="presParOf" srcId="{E30F8C1D-F627-244B-B84F-5FCF39FBDE73}" destId="{7CDE8C6F-8CC5-D744-B087-C307CBBBF06C}" srcOrd="1" destOrd="0" presId="urn:microsoft.com/office/officeart/2009/3/layout/HorizontalOrganizationChart"/>
    <dgm:cxn modelId="{5DC2F638-6487-A344-80C8-E8361CD15F93}" type="presParOf" srcId="{7CDE8C6F-8CC5-D744-B087-C307CBBBF06C}" destId="{8A7E8C9E-882A-3545-8D0C-571DD17CA558}" srcOrd="0" destOrd="0" presId="urn:microsoft.com/office/officeart/2009/3/layout/HorizontalOrganizationChart"/>
    <dgm:cxn modelId="{EDB542D7-B152-5340-AD6E-7B3137813233}" type="presParOf" srcId="{8A7E8C9E-882A-3545-8D0C-571DD17CA558}" destId="{5897644C-4925-9C4E-BC2C-C55BAB3D4DD9}" srcOrd="0" destOrd="0" presId="urn:microsoft.com/office/officeart/2009/3/layout/HorizontalOrganizationChart"/>
    <dgm:cxn modelId="{0E77C698-7A97-0B4D-A7FD-9DD7D820961E}" type="presParOf" srcId="{8A7E8C9E-882A-3545-8D0C-571DD17CA558}" destId="{BCDADEB1-D435-B141-B692-8836CF62ACA6}" srcOrd="1" destOrd="0" presId="urn:microsoft.com/office/officeart/2009/3/layout/HorizontalOrganizationChart"/>
    <dgm:cxn modelId="{7BA3ED29-34E6-BD4F-8EE3-657EFE769D1A}" type="presParOf" srcId="{7CDE8C6F-8CC5-D744-B087-C307CBBBF06C}" destId="{42CDC2CE-E974-254F-AB6C-4AE88C65E68C}" srcOrd="1" destOrd="0" presId="urn:microsoft.com/office/officeart/2009/3/layout/HorizontalOrganizationChart"/>
    <dgm:cxn modelId="{0108E766-C6F1-5743-AD0C-481832924178}" type="presParOf" srcId="{7CDE8C6F-8CC5-D744-B087-C307CBBBF06C}" destId="{6ABB2B8D-6002-DF43-813C-BE7B0DA07D76}" srcOrd="2" destOrd="0" presId="urn:microsoft.com/office/officeart/2009/3/layout/HorizontalOrganizationChart"/>
    <dgm:cxn modelId="{65B0B739-D42A-9846-A6CD-59EBBDCF7140}" type="presParOf" srcId="{E30F8C1D-F627-244B-B84F-5FCF39FBDE73}" destId="{51B364FD-9C5F-2845-B74F-04EA9BD8F44B}" srcOrd="2" destOrd="0" presId="urn:microsoft.com/office/officeart/2009/3/layout/HorizontalOrganizationChart"/>
    <dgm:cxn modelId="{94399C4D-47E4-5C46-98BD-F72F3C561754}" type="presParOf" srcId="{E30F8C1D-F627-244B-B84F-5FCF39FBDE73}" destId="{0A9D875F-F6B5-9346-9280-BF905361C24B}" srcOrd="3" destOrd="0" presId="urn:microsoft.com/office/officeart/2009/3/layout/HorizontalOrganizationChart"/>
    <dgm:cxn modelId="{50404AEC-2754-AA48-8AE9-2F5E0247815B}" type="presParOf" srcId="{0A9D875F-F6B5-9346-9280-BF905361C24B}" destId="{C690C058-3C2A-4F42-99BD-4A49B6B467B8}" srcOrd="0" destOrd="0" presId="urn:microsoft.com/office/officeart/2009/3/layout/HorizontalOrganizationChart"/>
    <dgm:cxn modelId="{96CC5134-32F9-1E45-9D11-496E98412BBC}" type="presParOf" srcId="{C690C058-3C2A-4F42-99BD-4A49B6B467B8}" destId="{1EE06B6E-CE0F-8F4D-9C66-EDC40AD34C41}" srcOrd="0" destOrd="0" presId="urn:microsoft.com/office/officeart/2009/3/layout/HorizontalOrganizationChart"/>
    <dgm:cxn modelId="{F239DF75-DB6A-9740-84FA-803BB4F1C316}" type="presParOf" srcId="{C690C058-3C2A-4F42-99BD-4A49B6B467B8}" destId="{27F24C1C-4959-5F4F-908E-B79A9239B2DD}" srcOrd="1" destOrd="0" presId="urn:microsoft.com/office/officeart/2009/3/layout/HorizontalOrganizationChart"/>
    <dgm:cxn modelId="{F635E137-7F33-2A49-9908-1679033CCCA7}" type="presParOf" srcId="{0A9D875F-F6B5-9346-9280-BF905361C24B}" destId="{B127ED84-CF37-EB4B-B408-5795E5A9F1D8}" srcOrd="1" destOrd="0" presId="urn:microsoft.com/office/officeart/2009/3/layout/HorizontalOrganizationChart"/>
    <dgm:cxn modelId="{94B5C70B-8655-284A-BD74-50A4BE1341AA}" type="presParOf" srcId="{0A9D875F-F6B5-9346-9280-BF905361C24B}" destId="{4CC95D12-3F2C-9246-929B-4C41D96D9252}" srcOrd="2" destOrd="0" presId="urn:microsoft.com/office/officeart/2009/3/layout/HorizontalOrganizationChart"/>
    <dgm:cxn modelId="{BFE423BD-CD77-1E45-B088-225536CED487}" type="presParOf" srcId="{21DEF089-DD03-6E49-89F0-EB989EE87141}" destId="{C4420E36-56C9-1846-9532-E63511BD08D0}" srcOrd="2" destOrd="0" presId="urn:microsoft.com/office/officeart/2009/3/layout/HorizontalOrganizationChar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EFEC5B4-DE47-4967-99B3-064EFF52EA92}"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87700CD7-671C-4A3A-9B9F-1119C21A248D}">
      <dgm:prSet/>
      <dgm:spPr/>
      <dgm:t>
        <a:bodyPr/>
        <a:lstStyle/>
        <a:p>
          <a:r>
            <a:rPr lang="en-US"/>
            <a:t>Oscar Wins</a:t>
          </a:r>
        </a:p>
      </dgm:t>
    </dgm:pt>
    <dgm:pt modelId="{730526E3-BF1D-4614-9CDF-66C5BD2F79B2}" type="parTrans" cxnId="{CB392068-E575-4B63-A1D0-C2C0D01D9637}">
      <dgm:prSet/>
      <dgm:spPr/>
      <dgm:t>
        <a:bodyPr/>
        <a:lstStyle/>
        <a:p>
          <a:endParaRPr lang="en-US"/>
        </a:p>
      </dgm:t>
    </dgm:pt>
    <dgm:pt modelId="{73F69773-2191-4A39-9BD1-5A0FF31811BD}" type="sibTrans" cxnId="{CB392068-E575-4B63-A1D0-C2C0D01D9637}">
      <dgm:prSet/>
      <dgm:spPr/>
      <dgm:t>
        <a:bodyPr/>
        <a:lstStyle/>
        <a:p>
          <a:endParaRPr lang="en-US"/>
        </a:p>
      </dgm:t>
    </dgm:pt>
    <dgm:pt modelId="{9363AA3D-D15E-4BFB-8DC4-09056DA4EA87}">
      <dgm:prSet/>
      <dgm:spPr/>
      <dgm:t>
        <a:bodyPr/>
        <a:lstStyle/>
        <a:p>
          <a:r>
            <a:rPr lang="en-US"/>
            <a:t>Oscar Nominations</a:t>
          </a:r>
        </a:p>
      </dgm:t>
    </dgm:pt>
    <dgm:pt modelId="{01F03540-45B6-41AB-B115-1C11A8DC35DB}" type="parTrans" cxnId="{1800590C-3DB4-4EC6-B152-5C1908CDDE9E}">
      <dgm:prSet/>
      <dgm:spPr/>
      <dgm:t>
        <a:bodyPr/>
        <a:lstStyle/>
        <a:p>
          <a:endParaRPr lang="en-US"/>
        </a:p>
      </dgm:t>
    </dgm:pt>
    <dgm:pt modelId="{D02316C4-08DE-4864-AE23-FD473AFF89A4}" type="sibTrans" cxnId="{1800590C-3DB4-4EC6-B152-5C1908CDDE9E}">
      <dgm:prSet/>
      <dgm:spPr/>
      <dgm:t>
        <a:bodyPr/>
        <a:lstStyle/>
        <a:p>
          <a:endParaRPr lang="en-US"/>
        </a:p>
      </dgm:t>
    </dgm:pt>
    <dgm:pt modelId="{634B0652-BFF1-467D-9530-490557565537}">
      <dgm:prSet/>
      <dgm:spPr/>
      <dgm:t>
        <a:bodyPr/>
        <a:lstStyle/>
        <a:p>
          <a:r>
            <a:rPr lang="en-US" dirty="0"/>
            <a:t>Duration</a:t>
          </a:r>
        </a:p>
      </dgm:t>
    </dgm:pt>
    <dgm:pt modelId="{6A11135A-5070-419F-8E60-6AEEF2264106}" type="parTrans" cxnId="{9A7B9AE8-86D4-4F18-9A97-4D1E177E1CB0}">
      <dgm:prSet/>
      <dgm:spPr/>
      <dgm:t>
        <a:bodyPr/>
        <a:lstStyle/>
        <a:p>
          <a:endParaRPr lang="en-US"/>
        </a:p>
      </dgm:t>
    </dgm:pt>
    <dgm:pt modelId="{FD9D5061-BF47-469A-8B0F-4F21DA6CF3C7}" type="sibTrans" cxnId="{9A7B9AE8-86D4-4F18-9A97-4D1E177E1CB0}">
      <dgm:prSet/>
      <dgm:spPr/>
      <dgm:t>
        <a:bodyPr/>
        <a:lstStyle/>
        <a:p>
          <a:endParaRPr lang="en-US"/>
        </a:p>
      </dgm:t>
    </dgm:pt>
    <dgm:pt modelId="{D7DB3019-7680-45BE-AAE0-CA89A5279A0C}">
      <dgm:prSet/>
      <dgm:spPr/>
      <dgm:t>
        <a:bodyPr/>
        <a:lstStyle/>
        <a:p>
          <a:r>
            <a:rPr lang="en-US" dirty="0"/>
            <a:t>Actor </a:t>
          </a:r>
          <a:r>
            <a:rPr lang="en-US" dirty="0">
              <a:latin typeface="Arial" panose="020B0604020202020204" pitchFamily="34" charset="0"/>
              <a:cs typeface="Arial" panose="020B0604020202020204" pitchFamily="34" charset="0"/>
            </a:rPr>
            <a:t>1</a:t>
          </a:r>
          <a:r>
            <a:rPr lang="en-US" dirty="0"/>
            <a:t> Facebook Likes</a:t>
          </a:r>
        </a:p>
      </dgm:t>
    </dgm:pt>
    <dgm:pt modelId="{7EA65124-7A01-4A53-9785-1478EB6825FC}" type="parTrans" cxnId="{23CFEBBA-F1B6-46EE-A18F-34779C322981}">
      <dgm:prSet/>
      <dgm:spPr/>
      <dgm:t>
        <a:bodyPr/>
        <a:lstStyle/>
        <a:p>
          <a:endParaRPr lang="en-US"/>
        </a:p>
      </dgm:t>
    </dgm:pt>
    <dgm:pt modelId="{874DE061-6316-4BFC-BB6D-0EA6F0807FEC}" type="sibTrans" cxnId="{23CFEBBA-F1B6-46EE-A18F-34779C322981}">
      <dgm:prSet/>
      <dgm:spPr/>
      <dgm:t>
        <a:bodyPr/>
        <a:lstStyle/>
        <a:p>
          <a:endParaRPr lang="en-US"/>
        </a:p>
      </dgm:t>
    </dgm:pt>
    <dgm:pt modelId="{3F82280A-CEDC-4616-8AF2-927771445338}">
      <dgm:prSet/>
      <dgm:spPr/>
      <dgm:t>
        <a:bodyPr/>
        <a:lstStyle/>
        <a:p>
          <a:r>
            <a:rPr lang="en-US"/>
            <a:t>Number of users for reviews</a:t>
          </a:r>
        </a:p>
      </dgm:t>
    </dgm:pt>
    <dgm:pt modelId="{BEE31F0A-70D3-41B7-8827-03492CC52CED}" type="parTrans" cxnId="{7F40EF00-AF7D-42D5-9842-1CF12E32EA89}">
      <dgm:prSet/>
      <dgm:spPr/>
      <dgm:t>
        <a:bodyPr/>
        <a:lstStyle/>
        <a:p>
          <a:endParaRPr lang="en-US"/>
        </a:p>
      </dgm:t>
    </dgm:pt>
    <dgm:pt modelId="{D5784EE4-F249-43FC-B668-EDE31F1B2749}" type="sibTrans" cxnId="{7F40EF00-AF7D-42D5-9842-1CF12E32EA89}">
      <dgm:prSet/>
      <dgm:spPr/>
      <dgm:t>
        <a:bodyPr/>
        <a:lstStyle/>
        <a:p>
          <a:endParaRPr lang="en-US"/>
        </a:p>
      </dgm:t>
    </dgm:pt>
    <dgm:pt modelId="{7C095F9A-7036-469B-8AF8-85515F451AD8}">
      <dgm:prSet/>
      <dgm:spPr/>
      <dgm:t>
        <a:bodyPr/>
        <a:lstStyle/>
        <a:p>
          <a:r>
            <a:rPr lang="en-US"/>
            <a:t>Number of critics for reviews</a:t>
          </a:r>
        </a:p>
      </dgm:t>
    </dgm:pt>
    <dgm:pt modelId="{79430C5C-02B8-46FB-A2CD-E8BB7C1EDA92}" type="parTrans" cxnId="{C01F8A66-CF0F-4027-AB1F-B067E8012E88}">
      <dgm:prSet/>
      <dgm:spPr/>
      <dgm:t>
        <a:bodyPr/>
        <a:lstStyle/>
        <a:p>
          <a:endParaRPr lang="en-US"/>
        </a:p>
      </dgm:t>
    </dgm:pt>
    <dgm:pt modelId="{AAE6A82A-7021-4164-B2E9-FBFA900FFF74}" type="sibTrans" cxnId="{C01F8A66-CF0F-4027-AB1F-B067E8012E88}">
      <dgm:prSet/>
      <dgm:spPr/>
      <dgm:t>
        <a:bodyPr/>
        <a:lstStyle/>
        <a:p>
          <a:endParaRPr lang="en-US"/>
        </a:p>
      </dgm:t>
    </dgm:pt>
    <dgm:pt modelId="{0C03BC3E-9DB3-4522-8FD0-5CF22E0537CE}">
      <dgm:prSet/>
      <dgm:spPr/>
      <dgm:t>
        <a:bodyPr/>
        <a:lstStyle/>
        <a:p>
          <a:r>
            <a:rPr lang="en-US"/>
            <a:t>Number of users voted</a:t>
          </a:r>
        </a:p>
      </dgm:t>
    </dgm:pt>
    <dgm:pt modelId="{8C4C5275-9340-499C-BCD4-27B83B5D66AC}" type="parTrans" cxnId="{1B226DAF-15D5-4B9F-9304-11D1E547CA5B}">
      <dgm:prSet/>
      <dgm:spPr/>
      <dgm:t>
        <a:bodyPr/>
        <a:lstStyle/>
        <a:p>
          <a:endParaRPr lang="en-US"/>
        </a:p>
      </dgm:t>
    </dgm:pt>
    <dgm:pt modelId="{26BB2A45-2837-4904-8D46-3C847339F3A5}" type="sibTrans" cxnId="{1B226DAF-15D5-4B9F-9304-11D1E547CA5B}">
      <dgm:prSet/>
      <dgm:spPr/>
      <dgm:t>
        <a:bodyPr/>
        <a:lstStyle/>
        <a:p>
          <a:endParaRPr lang="en-US"/>
        </a:p>
      </dgm:t>
    </dgm:pt>
    <dgm:pt modelId="{DBEE639B-E281-4E2B-9E08-63C7EBAF5D5B}">
      <dgm:prSet/>
      <dgm:spPr/>
      <dgm:t>
        <a:bodyPr/>
        <a:lstStyle/>
        <a:p>
          <a:r>
            <a:rPr lang="en-US"/>
            <a:t>Cast and movie Facebook likes</a:t>
          </a:r>
        </a:p>
      </dgm:t>
    </dgm:pt>
    <dgm:pt modelId="{E0AF50F4-C34F-461E-A93A-0189874F4ABF}" type="parTrans" cxnId="{BF88DEF7-0C62-41CE-92B4-641B4990372F}">
      <dgm:prSet/>
      <dgm:spPr/>
      <dgm:t>
        <a:bodyPr/>
        <a:lstStyle/>
        <a:p>
          <a:endParaRPr lang="en-US"/>
        </a:p>
      </dgm:t>
    </dgm:pt>
    <dgm:pt modelId="{0D404D20-7473-41F7-8E72-2CD651860659}" type="sibTrans" cxnId="{BF88DEF7-0C62-41CE-92B4-641B4990372F}">
      <dgm:prSet/>
      <dgm:spPr/>
      <dgm:t>
        <a:bodyPr/>
        <a:lstStyle/>
        <a:p>
          <a:endParaRPr lang="en-US"/>
        </a:p>
      </dgm:t>
    </dgm:pt>
    <dgm:pt modelId="{2E8713AB-D981-4F6A-9FAA-C1DCD1A04E15}">
      <dgm:prSet/>
      <dgm:spPr/>
      <dgm:t>
        <a:bodyPr/>
        <a:lstStyle/>
        <a:p>
          <a:r>
            <a:rPr lang="en-US"/>
            <a:t>Gross income and Profit</a:t>
          </a:r>
        </a:p>
      </dgm:t>
    </dgm:pt>
    <dgm:pt modelId="{FCC7F5A6-8081-4024-B1AF-F4EAE0277FE9}" type="parTrans" cxnId="{BE7363DB-7055-409A-ABB5-BC5A2FD7DC07}">
      <dgm:prSet/>
      <dgm:spPr/>
      <dgm:t>
        <a:bodyPr/>
        <a:lstStyle/>
        <a:p>
          <a:endParaRPr lang="en-US"/>
        </a:p>
      </dgm:t>
    </dgm:pt>
    <dgm:pt modelId="{36ADCF95-F47F-4D87-8305-1BEDE1C8412C}" type="sibTrans" cxnId="{BE7363DB-7055-409A-ABB5-BC5A2FD7DC07}">
      <dgm:prSet/>
      <dgm:spPr/>
      <dgm:t>
        <a:bodyPr/>
        <a:lstStyle/>
        <a:p>
          <a:endParaRPr lang="en-US"/>
        </a:p>
      </dgm:t>
    </dgm:pt>
    <dgm:pt modelId="{C954C640-2A90-9547-AB80-0B2EE81B003C}" type="pres">
      <dgm:prSet presAssocID="{8EFEC5B4-DE47-4967-99B3-064EFF52EA92}" presName="Name0" presStyleCnt="0">
        <dgm:presLayoutVars>
          <dgm:dir/>
          <dgm:animLvl val="lvl"/>
          <dgm:resizeHandles val="exact"/>
        </dgm:presLayoutVars>
      </dgm:prSet>
      <dgm:spPr/>
    </dgm:pt>
    <dgm:pt modelId="{40337F20-442E-FC4B-A81B-EFCAB7E5E00D}" type="pres">
      <dgm:prSet presAssocID="{87700CD7-671C-4A3A-9B9F-1119C21A248D}" presName="linNode" presStyleCnt="0"/>
      <dgm:spPr/>
    </dgm:pt>
    <dgm:pt modelId="{39873859-643A-8C4A-B2B5-9FF28385597B}" type="pres">
      <dgm:prSet presAssocID="{87700CD7-671C-4A3A-9B9F-1119C21A248D}" presName="parentText" presStyleLbl="node1" presStyleIdx="0" presStyleCnt="9">
        <dgm:presLayoutVars>
          <dgm:chMax val="1"/>
          <dgm:bulletEnabled val="1"/>
        </dgm:presLayoutVars>
      </dgm:prSet>
      <dgm:spPr/>
    </dgm:pt>
    <dgm:pt modelId="{D0E95A20-25E4-3745-BA65-DE4F3D5227DC}" type="pres">
      <dgm:prSet presAssocID="{73F69773-2191-4A39-9BD1-5A0FF31811BD}" presName="sp" presStyleCnt="0"/>
      <dgm:spPr/>
    </dgm:pt>
    <dgm:pt modelId="{2095D760-E818-5140-A04B-F15F278247EE}" type="pres">
      <dgm:prSet presAssocID="{9363AA3D-D15E-4BFB-8DC4-09056DA4EA87}" presName="linNode" presStyleCnt="0"/>
      <dgm:spPr/>
    </dgm:pt>
    <dgm:pt modelId="{04BC63AF-EDDA-BC47-A334-235BD1876509}" type="pres">
      <dgm:prSet presAssocID="{9363AA3D-D15E-4BFB-8DC4-09056DA4EA87}" presName="parentText" presStyleLbl="node1" presStyleIdx="1" presStyleCnt="9">
        <dgm:presLayoutVars>
          <dgm:chMax val="1"/>
          <dgm:bulletEnabled val="1"/>
        </dgm:presLayoutVars>
      </dgm:prSet>
      <dgm:spPr/>
    </dgm:pt>
    <dgm:pt modelId="{BC725419-F618-7643-8CAB-2E5A3B5254EF}" type="pres">
      <dgm:prSet presAssocID="{D02316C4-08DE-4864-AE23-FD473AFF89A4}" presName="sp" presStyleCnt="0"/>
      <dgm:spPr/>
    </dgm:pt>
    <dgm:pt modelId="{3C1341E6-4084-2D4C-BB8E-F5C4BFF1467F}" type="pres">
      <dgm:prSet presAssocID="{634B0652-BFF1-467D-9530-490557565537}" presName="linNode" presStyleCnt="0"/>
      <dgm:spPr/>
    </dgm:pt>
    <dgm:pt modelId="{F35F3C88-2DEA-6B4D-89E2-FE67A6EBA700}" type="pres">
      <dgm:prSet presAssocID="{634B0652-BFF1-467D-9530-490557565537}" presName="parentText" presStyleLbl="node1" presStyleIdx="2" presStyleCnt="9">
        <dgm:presLayoutVars>
          <dgm:chMax val="1"/>
          <dgm:bulletEnabled val="1"/>
        </dgm:presLayoutVars>
      </dgm:prSet>
      <dgm:spPr/>
    </dgm:pt>
    <dgm:pt modelId="{6BC029B0-687E-2148-ABE9-A46A306F3705}" type="pres">
      <dgm:prSet presAssocID="{FD9D5061-BF47-469A-8B0F-4F21DA6CF3C7}" presName="sp" presStyleCnt="0"/>
      <dgm:spPr/>
    </dgm:pt>
    <dgm:pt modelId="{BD9C197D-B53C-D842-A259-6B97CAAB0099}" type="pres">
      <dgm:prSet presAssocID="{D7DB3019-7680-45BE-AAE0-CA89A5279A0C}" presName="linNode" presStyleCnt="0"/>
      <dgm:spPr/>
    </dgm:pt>
    <dgm:pt modelId="{6120093C-F5B3-074F-8356-46623162A0B0}" type="pres">
      <dgm:prSet presAssocID="{D7DB3019-7680-45BE-AAE0-CA89A5279A0C}" presName="parentText" presStyleLbl="node1" presStyleIdx="3" presStyleCnt="9">
        <dgm:presLayoutVars>
          <dgm:chMax val="1"/>
          <dgm:bulletEnabled val="1"/>
        </dgm:presLayoutVars>
      </dgm:prSet>
      <dgm:spPr/>
    </dgm:pt>
    <dgm:pt modelId="{22EEF81A-161B-6F49-BA29-EED0A49E85CE}" type="pres">
      <dgm:prSet presAssocID="{874DE061-6316-4BFC-BB6D-0EA6F0807FEC}" presName="sp" presStyleCnt="0"/>
      <dgm:spPr/>
    </dgm:pt>
    <dgm:pt modelId="{17BECBD9-578B-E944-A531-075BBA6FED05}" type="pres">
      <dgm:prSet presAssocID="{3F82280A-CEDC-4616-8AF2-927771445338}" presName="linNode" presStyleCnt="0"/>
      <dgm:spPr/>
    </dgm:pt>
    <dgm:pt modelId="{1A07561C-989C-A342-B209-C36AD4E7BC36}" type="pres">
      <dgm:prSet presAssocID="{3F82280A-CEDC-4616-8AF2-927771445338}" presName="parentText" presStyleLbl="node1" presStyleIdx="4" presStyleCnt="9">
        <dgm:presLayoutVars>
          <dgm:chMax val="1"/>
          <dgm:bulletEnabled val="1"/>
        </dgm:presLayoutVars>
      </dgm:prSet>
      <dgm:spPr/>
    </dgm:pt>
    <dgm:pt modelId="{161E4539-E010-5442-BD19-A6C06E4CFE6B}" type="pres">
      <dgm:prSet presAssocID="{D5784EE4-F249-43FC-B668-EDE31F1B2749}" presName="sp" presStyleCnt="0"/>
      <dgm:spPr/>
    </dgm:pt>
    <dgm:pt modelId="{C7A3B0D1-BF1F-6844-B792-7DF82DAD08AD}" type="pres">
      <dgm:prSet presAssocID="{7C095F9A-7036-469B-8AF8-85515F451AD8}" presName="linNode" presStyleCnt="0"/>
      <dgm:spPr/>
    </dgm:pt>
    <dgm:pt modelId="{A184BE8C-CD4A-5949-BBA6-3B33949CB53F}" type="pres">
      <dgm:prSet presAssocID="{7C095F9A-7036-469B-8AF8-85515F451AD8}" presName="parentText" presStyleLbl="node1" presStyleIdx="5" presStyleCnt="9">
        <dgm:presLayoutVars>
          <dgm:chMax val="1"/>
          <dgm:bulletEnabled val="1"/>
        </dgm:presLayoutVars>
      </dgm:prSet>
      <dgm:spPr/>
    </dgm:pt>
    <dgm:pt modelId="{036B290F-01A5-2A49-84F5-4CF931A1E3FD}" type="pres">
      <dgm:prSet presAssocID="{AAE6A82A-7021-4164-B2E9-FBFA900FFF74}" presName="sp" presStyleCnt="0"/>
      <dgm:spPr/>
    </dgm:pt>
    <dgm:pt modelId="{65103909-157D-5D47-A438-D2324D693FB2}" type="pres">
      <dgm:prSet presAssocID="{0C03BC3E-9DB3-4522-8FD0-5CF22E0537CE}" presName="linNode" presStyleCnt="0"/>
      <dgm:spPr/>
    </dgm:pt>
    <dgm:pt modelId="{39C81441-8FCA-9943-B0C6-B6FE38D0F4B7}" type="pres">
      <dgm:prSet presAssocID="{0C03BC3E-9DB3-4522-8FD0-5CF22E0537CE}" presName="parentText" presStyleLbl="node1" presStyleIdx="6" presStyleCnt="9">
        <dgm:presLayoutVars>
          <dgm:chMax val="1"/>
          <dgm:bulletEnabled val="1"/>
        </dgm:presLayoutVars>
      </dgm:prSet>
      <dgm:spPr/>
    </dgm:pt>
    <dgm:pt modelId="{18770968-2B28-9349-8B57-8F5483694C73}" type="pres">
      <dgm:prSet presAssocID="{26BB2A45-2837-4904-8D46-3C847339F3A5}" presName="sp" presStyleCnt="0"/>
      <dgm:spPr/>
    </dgm:pt>
    <dgm:pt modelId="{8D7FB448-2AF7-0D42-8592-0407628292C9}" type="pres">
      <dgm:prSet presAssocID="{DBEE639B-E281-4E2B-9E08-63C7EBAF5D5B}" presName="linNode" presStyleCnt="0"/>
      <dgm:spPr/>
    </dgm:pt>
    <dgm:pt modelId="{7DAA443D-2EC7-B24D-B9C9-526DD6F5A462}" type="pres">
      <dgm:prSet presAssocID="{DBEE639B-E281-4E2B-9E08-63C7EBAF5D5B}" presName="parentText" presStyleLbl="node1" presStyleIdx="7" presStyleCnt="9">
        <dgm:presLayoutVars>
          <dgm:chMax val="1"/>
          <dgm:bulletEnabled val="1"/>
        </dgm:presLayoutVars>
      </dgm:prSet>
      <dgm:spPr/>
    </dgm:pt>
    <dgm:pt modelId="{8F9D5AC8-0CAE-2C44-9AB8-E43A505F10EC}" type="pres">
      <dgm:prSet presAssocID="{0D404D20-7473-41F7-8E72-2CD651860659}" presName="sp" presStyleCnt="0"/>
      <dgm:spPr/>
    </dgm:pt>
    <dgm:pt modelId="{B176FA34-3853-514A-98FE-8EE6B524B96B}" type="pres">
      <dgm:prSet presAssocID="{2E8713AB-D981-4F6A-9FAA-C1DCD1A04E15}" presName="linNode" presStyleCnt="0"/>
      <dgm:spPr/>
    </dgm:pt>
    <dgm:pt modelId="{C7B74ABC-44EB-A04B-8E59-52548625ED2E}" type="pres">
      <dgm:prSet presAssocID="{2E8713AB-D981-4F6A-9FAA-C1DCD1A04E15}" presName="parentText" presStyleLbl="node1" presStyleIdx="8" presStyleCnt="9">
        <dgm:presLayoutVars>
          <dgm:chMax val="1"/>
          <dgm:bulletEnabled val="1"/>
        </dgm:presLayoutVars>
      </dgm:prSet>
      <dgm:spPr/>
    </dgm:pt>
  </dgm:ptLst>
  <dgm:cxnLst>
    <dgm:cxn modelId="{7F40EF00-AF7D-42D5-9842-1CF12E32EA89}" srcId="{8EFEC5B4-DE47-4967-99B3-064EFF52EA92}" destId="{3F82280A-CEDC-4616-8AF2-927771445338}" srcOrd="4" destOrd="0" parTransId="{BEE31F0A-70D3-41B7-8827-03492CC52CED}" sibTransId="{D5784EE4-F249-43FC-B668-EDE31F1B2749}"/>
    <dgm:cxn modelId="{1800590C-3DB4-4EC6-B152-5C1908CDDE9E}" srcId="{8EFEC5B4-DE47-4967-99B3-064EFF52EA92}" destId="{9363AA3D-D15E-4BFB-8DC4-09056DA4EA87}" srcOrd="1" destOrd="0" parTransId="{01F03540-45B6-41AB-B115-1C11A8DC35DB}" sibTransId="{D02316C4-08DE-4864-AE23-FD473AFF89A4}"/>
    <dgm:cxn modelId="{FAADF726-74F8-F148-8E71-B0E607507304}" type="presOf" srcId="{0C03BC3E-9DB3-4522-8FD0-5CF22E0537CE}" destId="{39C81441-8FCA-9943-B0C6-B6FE38D0F4B7}" srcOrd="0" destOrd="0" presId="urn:microsoft.com/office/officeart/2005/8/layout/vList5"/>
    <dgm:cxn modelId="{6270DF50-357E-AD47-9A09-BD6B4F509697}" type="presOf" srcId="{9363AA3D-D15E-4BFB-8DC4-09056DA4EA87}" destId="{04BC63AF-EDDA-BC47-A334-235BD1876509}" srcOrd="0" destOrd="0" presId="urn:microsoft.com/office/officeart/2005/8/layout/vList5"/>
    <dgm:cxn modelId="{F8408164-E02B-5E41-B073-D734D7C847E5}" type="presOf" srcId="{DBEE639B-E281-4E2B-9E08-63C7EBAF5D5B}" destId="{7DAA443D-2EC7-B24D-B9C9-526DD6F5A462}" srcOrd="0" destOrd="0" presId="urn:microsoft.com/office/officeart/2005/8/layout/vList5"/>
    <dgm:cxn modelId="{C01F8A66-CF0F-4027-AB1F-B067E8012E88}" srcId="{8EFEC5B4-DE47-4967-99B3-064EFF52EA92}" destId="{7C095F9A-7036-469B-8AF8-85515F451AD8}" srcOrd="5" destOrd="0" parTransId="{79430C5C-02B8-46FB-A2CD-E8BB7C1EDA92}" sibTransId="{AAE6A82A-7021-4164-B2E9-FBFA900FFF74}"/>
    <dgm:cxn modelId="{CB392068-E575-4B63-A1D0-C2C0D01D9637}" srcId="{8EFEC5B4-DE47-4967-99B3-064EFF52EA92}" destId="{87700CD7-671C-4A3A-9B9F-1119C21A248D}" srcOrd="0" destOrd="0" parTransId="{730526E3-BF1D-4614-9CDF-66C5BD2F79B2}" sibTransId="{73F69773-2191-4A39-9BD1-5A0FF31811BD}"/>
    <dgm:cxn modelId="{A3372677-C560-C34D-AFBD-0BEFAA2C0169}" type="presOf" srcId="{2E8713AB-D981-4F6A-9FAA-C1DCD1A04E15}" destId="{C7B74ABC-44EB-A04B-8E59-52548625ED2E}" srcOrd="0" destOrd="0" presId="urn:microsoft.com/office/officeart/2005/8/layout/vList5"/>
    <dgm:cxn modelId="{CD58887A-CD27-0B43-B9A1-1833AA1428F5}" type="presOf" srcId="{7C095F9A-7036-469B-8AF8-85515F451AD8}" destId="{A184BE8C-CD4A-5949-BBA6-3B33949CB53F}" srcOrd="0" destOrd="0" presId="urn:microsoft.com/office/officeart/2005/8/layout/vList5"/>
    <dgm:cxn modelId="{45FE128D-89A7-D14D-9C1C-959423030FD4}" type="presOf" srcId="{3F82280A-CEDC-4616-8AF2-927771445338}" destId="{1A07561C-989C-A342-B209-C36AD4E7BC36}" srcOrd="0" destOrd="0" presId="urn:microsoft.com/office/officeart/2005/8/layout/vList5"/>
    <dgm:cxn modelId="{1B226DAF-15D5-4B9F-9304-11D1E547CA5B}" srcId="{8EFEC5B4-DE47-4967-99B3-064EFF52EA92}" destId="{0C03BC3E-9DB3-4522-8FD0-5CF22E0537CE}" srcOrd="6" destOrd="0" parTransId="{8C4C5275-9340-499C-BCD4-27B83B5D66AC}" sibTransId="{26BB2A45-2837-4904-8D46-3C847339F3A5}"/>
    <dgm:cxn modelId="{23CFEBBA-F1B6-46EE-A18F-34779C322981}" srcId="{8EFEC5B4-DE47-4967-99B3-064EFF52EA92}" destId="{D7DB3019-7680-45BE-AAE0-CA89A5279A0C}" srcOrd="3" destOrd="0" parTransId="{7EA65124-7A01-4A53-9785-1478EB6825FC}" sibTransId="{874DE061-6316-4BFC-BB6D-0EA6F0807FEC}"/>
    <dgm:cxn modelId="{A97E83C0-1910-8240-9FA8-153E5CCF28DB}" type="presOf" srcId="{8EFEC5B4-DE47-4967-99B3-064EFF52EA92}" destId="{C954C640-2A90-9547-AB80-0B2EE81B003C}" srcOrd="0" destOrd="0" presId="urn:microsoft.com/office/officeart/2005/8/layout/vList5"/>
    <dgm:cxn modelId="{E8E444C6-60E8-2B42-B0C8-B2DF183CB6EF}" type="presOf" srcId="{D7DB3019-7680-45BE-AAE0-CA89A5279A0C}" destId="{6120093C-F5B3-074F-8356-46623162A0B0}" srcOrd="0" destOrd="0" presId="urn:microsoft.com/office/officeart/2005/8/layout/vList5"/>
    <dgm:cxn modelId="{4B9661D0-FF1C-1646-9E35-3CDBFF9E2875}" type="presOf" srcId="{634B0652-BFF1-467D-9530-490557565537}" destId="{F35F3C88-2DEA-6B4D-89E2-FE67A6EBA700}" srcOrd="0" destOrd="0" presId="urn:microsoft.com/office/officeart/2005/8/layout/vList5"/>
    <dgm:cxn modelId="{BE7363DB-7055-409A-ABB5-BC5A2FD7DC07}" srcId="{8EFEC5B4-DE47-4967-99B3-064EFF52EA92}" destId="{2E8713AB-D981-4F6A-9FAA-C1DCD1A04E15}" srcOrd="8" destOrd="0" parTransId="{FCC7F5A6-8081-4024-B1AF-F4EAE0277FE9}" sibTransId="{36ADCF95-F47F-4D87-8305-1BEDE1C8412C}"/>
    <dgm:cxn modelId="{B3A662E1-9721-2B4E-9917-40E4BA5FDC38}" type="presOf" srcId="{87700CD7-671C-4A3A-9B9F-1119C21A248D}" destId="{39873859-643A-8C4A-B2B5-9FF28385597B}" srcOrd="0" destOrd="0" presId="urn:microsoft.com/office/officeart/2005/8/layout/vList5"/>
    <dgm:cxn modelId="{9A7B9AE8-86D4-4F18-9A97-4D1E177E1CB0}" srcId="{8EFEC5B4-DE47-4967-99B3-064EFF52EA92}" destId="{634B0652-BFF1-467D-9530-490557565537}" srcOrd="2" destOrd="0" parTransId="{6A11135A-5070-419F-8E60-6AEEF2264106}" sibTransId="{FD9D5061-BF47-469A-8B0F-4F21DA6CF3C7}"/>
    <dgm:cxn modelId="{BF88DEF7-0C62-41CE-92B4-641B4990372F}" srcId="{8EFEC5B4-DE47-4967-99B3-064EFF52EA92}" destId="{DBEE639B-E281-4E2B-9E08-63C7EBAF5D5B}" srcOrd="7" destOrd="0" parTransId="{E0AF50F4-C34F-461E-A93A-0189874F4ABF}" sibTransId="{0D404D20-7473-41F7-8E72-2CD651860659}"/>
    <dgm:cxn modelId="{A5172CD1-F95A-1047-9126-7FE15E81D06C}" type="presParOf" srcId="{C954C640-2A90-9547-AB80-0B2EE81B003C}" destId="{40337F20-442E-FC4B-A81B-EFCAB7E5E00D}" srcOrd="0" destOrd="0" presId="urn:microsoft.com/office/officeart/2005/8/layout/vList5"/>
    <dgm:cxn modelId="{4F8E438D-7171-1C4E-BFDA-27B0C2EBDED2}" type="presParOf" srcId="{40337F20-442E-FC4B-A81B-EFCAB7E5E00D}" destId="{39873859-643A-8C4A-B2B5-9FF28385597B}" srcOrd="0" destOrd="0" presId="urn:microsoft.com/office/officeart/2005/8/layout/vList5"/>
    <dgm:cxn modelId="{2744246C-3BB4-F646-A99F-3BCF7FB10215}" type="presParOf" srcId="{C954C640-2A90-9547-AB80-0B2EE81B003C}" destId="{D0E95A20-25E4-3745-BA65-DE4F3D5227DC}" srcOrd="1" destOrd="0" presId="urn:microsoft.com/office/officeart/2005/8/layout/vList5"/>
    <dgm:cxn modelId="{7A42B29B-D541-2940-AEC9-977C6CCFA183}" type="presParOf" srcId="{C954C640-2A90-9547-AB80-0B2EE81B003C}" destId="{2095D760-E818-5140-A04B-F15F278247EE}" srcOrd="2" destOrd="0" presId="urn:microsoft.com/office/officeart/2005/8/layout/vList5"/>
    <dgm:cxn modelId="{6D5F499D-C6C5-3D4B-9AE8-66DC432E95CC}" type="presParOf" srcId="{2095D760-E818-5140-A04B-F15F278247EE}" destId="{04BC63AF-EDDA-BC47-A334-235BD1876509}" srcOrd="0" destOrd="0" presId="urn:microsoft.com/office/officeart/2005/8/layout/vList5"/>
    <dgm:cxn modelId="{9BD1CDB6-935E-7845-BE24-287B79FEE483}" type="presParOf" srcId="{C954C640-2A90-9547-AB80-0B2EE81B003C}" destId="{BC725419-F618-7643-8CAB-2E5A3B5254EF}" srcOrd="3" destOrd="0" presId="urn:microsoft.com/office/officeart/2005/8/layout/vList5"/>
    <dgm:cxn modelId="{40DBD069-43E2-E74D-93A6-7D3B3522E265}" type="presParOf" srcId="{C954C640-2A90-9547-AB80-0B2EE81B003C}" destId="{3C1341E6-4084-2D4C-BB8E-F5C4BFF1467F}" srcOrd="4" destOrd="0" presId="urn:microsoft.com/office/officeart/2005/8/layout/vList5"/>
    <dgm:cxn modelId="{86D874C6-47BA-B841-B531-8A5DDA464BF9}" type="presParOf" srcId="{3C1341E6-4084-2D4C-BB8E-F5C4BFF1467F}" destId="{F35F3C88-2DEA-6B4D-89E2-FE67A6EBA700}" srcOrd="0" destOrd="0" presId="urn:microsoft.com/office/officeart/2005/8/layout/vList5"/>
    <dgm:cxn modelId="{19342AF9-F3DE-7C46-B317-183954E64ACD}" type="presParOf" srcId="{C954C640-2A90-9547-AB80-0B2EE81B003C}" destId="{6BC029B0-687E-2148-ABE9-A46A306F3705}" srcOrd="5" destOrd="0" presId="urn:microsoft.com/office/officeart/2005/8/layout/vList5"/>
    <dgm:cxn modelId="{39E8C92E-E1B3-DC4A-9A0E-E4D6048B182D}" type="presParOf" srcId="{C954C640-2A90-9547-AB80-0B2EE81B003C}" destId="{BD9C197D-B53C-D842-A259-6B97CAAB0099}" srcOrd="6" destOrd="0" presId="urn:microsoft.com/office/officeart/2005/8/layout/vList5"/>
    <dgm:cxn modelId="{0E86F162-3B98-0A43-8226-180FE27F2BA0}" type="presParOf" srcId="{BD9C197D-B53C-D842-A259-6B97CAAB0099}" destId="{6120093C-F5B3-074F-8356-46623162A0B0}" srcOrd="0" destOrd="0" presId="urn:microsoft.com/office/officeart/2005/8/layout/vList5"/>
    <dgm:cxn modelId="{0DE9478D-8C62-0A42-90DA-508A3060215E}" type="presParOf" srcId="{C954C640-2A90-9547-AB80-0B2EE81B003C}" destId="{22EEF81A-161B-6F49-BA29-EED0A49E85CE}" srcOrd="7" destOrd="0" presId="urn:microsoft.com/office/officeart/2005/8/layout/vList5"/>
    <dgm:cxn modelId="{B587629F-B4AD-9443-91D3-CC7CB28E0975}" type="presParOf" srcId="{C954C640-2A90-9547-AB80-0B2EE81B003C}" destId="{17BECBD9-578B-E944-A531-075BBA6FED05}" srcOrd="8" destOrd="0" presId="urn:microsoft.com/office/officeart/2005/8/layout/vList5"/>
    <dgm:cxn modelId="{916C91B1-A7C9-2E4E-8C28-37DFF3229D2D}" type="presParOf" srcId="{17BECBD9-578B-E944-A531-075BBA6FED05}" destId="{1A07561C-989C-A342-B209-C36AD4E7BC36}" srcOrd="0" destOrd="0" presId="urn:microsoft.com/office/officeart/2005/8/layout/vList5"/>
    <dgm:cxn modelId="{913BEB48-7F70-274C-9740-A00406A99F1F}" type="presParOf" srcId="{C954C640-2A90-9547-AB80-0B2EE81B003C}" destId="{161E4539-E010-5442-BD19-A6C06E4CFE6B}" srcOrd="9" destOrd="0" presId="urn:microsoft.com/office/officeart/2005/8/layout/vList5"/>
    <dgm:cxn modelId="{8A89B676-3C09-9C46-BCAF-8E17949DD36D}" type="presParOf" srcId="{C954C640-2A90-9547-AB80-0B2EE81B003C}" destId="{C7A3B0D1-BF1F-6844-B792-7DF82DAD08AD}" srcOrd="10" destOrd="0" presId="urn:microsoft.com/office/officeart/2005/8/layout/vList5"/>
    <dgm:cxn modelId="{E437B413-E349-7345-B60F-5549655977B9}" type="presParOf" srcId="{C7A3B0D1-BF1F-6844-B792-7DF82DAD08AD}" destId="{A184BE8C-CD4A-5949-BBA6-3B33949CB53F}" srcOrd="0" destOrd="0" presId="urn:microsoft.com/office/officeart/2005/8/layout/vList5"/>
    <dgm:cxn modelId="{28809681-1E80-9940-9FF1-0F4372B4FF90}" type="presParOf" srcId="{C954C640-2A90-9547-AB80-0B2EE81B003C}" destId="{036B290F-01A5-2A49-84F5-4CF931A1E3FD}" srcOrd="11" destOrd="0" presId="urn:microsoft.com/office/officeart/2005/8/layout/vList5"/>
    <dgm:cxn modelId="{649DFD92-9D3C-534C-9D52-03C9A07AA5D9}" type="presParOf" srcId="{C954C640-2A90-9547-AB80-0B2EE81B003C}" destId="{65103909-157D-5D47-A438-D2324D693FB2}" srcOrd="12" destOrd="0" presId="urn:microsoft.com/office/officeart/2005/8/layout/vList5"/>
    <dgm:cxn modelId="{AEF18FFB-B6F6-AA4D-AFF0-BD9D052EA9C5}" type="presParOf" srcId="{65103909-157D-5D47-A438-D2324D693FB2}" destId="{39C81441-8FCA-9943-B0C6-B6FE38D0F4B7}" srcOrd="0" destOrd="0" presId="urn:microsoft.com/office/officeart/2005/8/layout/vList5"/>
    <dgm:cxn modelId="{0B84B655-08C5-3846-BC45-5FB192AAD5DC}" type="presParOf" srcId="{C954C640-2A90-9547-AB80-0B2EE81B003C}" destId="{18770968-2B28-9349-8B57-8F5483694C73}" srcOrd="13" destOrd="0" presId="urn:microsoft.com/office/officeart/2005/8/layout/vList5"/>
    <dgm:cxn modelId="{69542C3E-50E7-7F4D-B88E-E90071283C4B}" type="presParOf" srcId="{C954C640-2A90-9547-AB80-0B2EE81B003C}" destId="{8D7FB448-2AF7-0D42-8592-0407628292C9}" srcOrd="14" destOrd="0" presId="urn:microsoft.com/office/officeart/2005/8/layout/vList5"/>
    <dgm:cxn modelId="{66156DC0-EFDC-E342-99B5-25998854FA00}" type="presParOf" srcId="{8D7FB448-2AF7-0D42-8592-0407628292C9}" destId="{7DAA443D-2EC7-B24D-B9C9-526DD6F5A462}" srcOrd="0" destOrd="0" presId="urn:microsoft.com/office/officeart/2005/8/layout/vList5"/>
    <dgm:cxn modelId="{72A78132-0DE7-A845-855C-9716BE059A2E}" type="presParOf" srcId="{C954C640-2A90-9547-AB80-0B2EE81B003C}" destId="{8F9D5AC8-0CAE-2C44-9AB8-E43A505F10EC}" srcOrd="15" destOrd="0" presId="urn:microsoft.com/office/officeart/2005/8/layout/vList5"/>
    <dgm:cxn modelId="{8E45A8C5-A511-EC41-BBE1-28E1540D5AD8}" type="presParOf" srcId="{C954C640-2A90-9547-AB80-0B2EE81B003C}" destId="{B176FA34-3853-514A-98FE-8EE6B524B96B}" srcOrd="16" destOrd="0" presId="urn:microsoft.com/office/officeart/2005/8/layout/vList5"/>
    <dgm:cxn modelId="{1B13649C-9907-4B4A-A7D6-96C9963EF18F}" type="presParOf" srcId="{B176FA34-3853-514A-98FE-8EE6B524B96B}" destId="{C7B74ABC-44EB-A04B-8E59-52548625ED2E}" srcOrd="0"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5D1B84D-39D0-4632-83B7-8657F6AC3EF5}" type="doc">
      <dgm:prSet loTypeId="urn:microsoft.com/office/officeart/2018/5/layout/IconCircleLabelList" loCatId="icon" qsTypeId="urn:microsoft.com/office/officeart/2005/8/quickstyle/simple4" qsCatId="simple" csTypeId="urn:microsoft.com/office/officeart/2018/5/colors/Iconchunking_neutralicon_colorful1" csCatId="colorful" phldr="1"/>
      <dgm:spPr/>
      <dgm:t>
        <a:bodyPr/>
        <a:lstStyle/>
        <a:p>
          <a:endParaRPr lang="en-US"/>
        </a:p>
      </dgm:t>
    </dgm:pt>
    <dgm:pt modelId="{077D7A7F-6FD2-4ACC-BD6D-5C987064365E}">
      <dgm:prSet/>
      <dgm:spPr/>
      <dgm:t>
        <a:bodyPr/>
        <a:lstStyle/>
        <a:p>
          <a:pPr>
            <a:defRPr cap="all"/>
          </a:pPr>
          <a:r>
            <a:rPr lang="en-US"/>
            <a:t>Different search criteria within IMDB</a:t>
          </a:r>
        </a:p>
      </dgm:t>
    </dgm:pt>
    <dgm:pt modelId="{B17C3756-577B-46E2-B3F9-0D6F633B2177}" type="parTrans" cxnId="{C79DB8D0-4DE0-4BF1-B109-F48DC5A89240}">
      <dgm:prSet/>
      <dgm:spPr/>
      <dgm:t>
        <a:bodyPr/>
        <a:lstStyle/>
        <a:p>
          <a:endParaRPr lang="en-US"/>
        </a:p>
      </dgm:t>
    </dgm:pt>
    <dgm:pt modelId="{06EBCBC2-17A7-4053-8BB2-91FD3521BB1D}" type="sibTrans" cxnId="{C79DB8D0-4DE0-4BF1-B109-F48DC5A89240}">
      <dgm:prSet/>
      <dgm:spPr/>
      <dgm:t>
        <a:bodyPr/>
        <a:lstStyle/>
        <a:p>
          <a:endParaRPr lang="en-US"/>
        </a:p>
      </dgm:t>
    </dgm:pt>
    <dgm:pt modelId="{A6A675BA-1C1A-4AAA-878F-A10155C247EF}">
      <dgm:prSet/>
      <dgm:spPr/>
      <dgm:t>
        <a:bodyPr/>
        <a:lstStyle/>
        <a:p>
          <a:pPr>
            <a:defRPr cap="all"/>
          </a:pPr>
          <a:r>
            <a:rPr lang="en-US"/>
            <a:t>Scrape official facebook page likes</a:t>
          </a:r>
        </a:p>
      </dgm:t>
    </dgm:pt>
    <dgm:pt modelId="{A85EA87E-031E-4C61-B588-D056A6C38B60}" type="parTrans" cxnId="{E775AE87-3A30-4A97-822F-5F9E48FCA5F2}">
      <dgm:prSet/>
      <dgm:spPr/>
      <dgm:t>
        <a:bodyPr/>
        <a:lstStyle/>
        <a:p>
          <a:endParaRPr lang="en-US"/>
        </a:p>
      </dgm:t>
    </dgm:pt>
    <dgm:pt modelId="{73B0E95E-BEF4-46BE-B511-7C35B057696C}" type="sibTrans" cxnId="{E775AE87-3A30-4A97-822F-5F9E48FCA5F2}">
      <dgm:prSet/>
      <dgm:spPr/>
      <dgm:t>
        <a:bodyPr/>
        <a:lstStyle/>
        <a:p>
          <a:endParaRPr lang="en-US"/>
        </a:p>
      </dgm:t>
    </dgm:pt>
    <dgm:pt modelId="{5D5A58F1-F50F-43A8-B271-547568D65352}" type="pres">
      <dgm:prSet presAssocID="{55D1B84D-39D0-4632-83B7-8657F6AC3EF5}" presName="root" presStyleCnt="0">
        <dgm:presLayoutVars>
          <dgm:dir/>
          <dgm:resizeHandles val="exact"/>
        </dgm:presLayoutVars>
      </dgm:prSet>
      <dgm:spPr/>
    </dgm:pt>
    <dgm:pt modelId="{3687379D-6D5C-432E-A547-39CE36E15B0B}" type="pres">
      <dgm:prSet presAssocID="{077D7A7F-6FD2-4ACC-BD6D-5C987064365E}" presName="compNode" presStyleCnt="0"/>
      <dgm:spPr/>
    </dgm:pt>
    <dgm:pt modelId="{81606FE6-3608-47DB-8069-C908F7E9C2C4}" type="pres">
      <dgm:prSet presAssocID="{077D7A7F-6FD2-4ACC-BD6D-5C987064365E}" presName="iconBgRect" presStyleLbl="bgShp" presStyleIdx="0" presStyleCnt="2"/>
      <dgm:spPr/>
    </dgm:pt>
    <dgm:pt modelId="{F455E904-F61F-40E8-A81B-F27EB7326C07}" type="pres">
      <dgm:prSet presAssocID="{077D7A7F-6FD2-4ACC-BD6D-5C987064365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34C76ED0-44E1-4FEE-A243-A6808439E2A4}" type="pres">
      <dgm:prSet presAssocID="{077D7A7F-6FD2-4ACC-BD6D-5C987064365E}" presName="spaceRect" presStyleCnt="0"/>
      <dgm:spPr/>
    </dgm:pt>
    <dgm:pt modelId="{68DE0B8B-6DEF-4850-B96E-1A64367A5E75}" type="pres">
      <dgm:prSet presAssocID="{077D7A7F-6FD2-4ACC-BD6D-5C987064365E}" presName="textRect" presStyleLbl="revTx" presStyleIdx="0" presStyleCnt="2">
        <dgm:presLayoutVars>
          <dgm:chMax val="1"/>
          <dgm:chPref val="1"/>
        </dgm:presLayoutVars>
      </dgm:prSet>
      <dgm:spPr/>
    </dgm:pt>
    <dgm:pt modelId="{5D9DFF57-51CB-48C6-9879-74909EC28EEF}" type="pres">
      <dgm:prSet presAssocID="{06EBCBC2-17A7-4053-8BB2-91FD3521BB1D}" presName="sibTrans" presStyleCnt="0"/>
      <dgm:spPr/>
    </dgm:pt>
    <dgm:pt modelId="{0DCA6773-EE31-46A1-893B-6F3B3EF9C259}" type="pres">
      <dgm:prSet presAssocID="{A6A675BA-1C1A-4AAA-878F-A10155C247EF}" presName="compNode" presStyleCnt="0"/>
      <dgm:spPr/>
    </dgm:pt>
    <dgm:pt modelId="{72A60740-CDAE-4D63-858C-A74233D14330}" type="pres">
      <dgm:prSet presAssocID="{A6A675BA-1C1A-4AAA-878F-A10155C247EF}" presName="iconBgRect" presStyleLbl="bgShp" presStyleIdx="1" presStyleCnt="2"/>
      <dgm:spPr/>
    </dgm:pt>
    <dgm:pt modelId="{CED34F17-E040-4E1D-AAF2-91E18EB7D89C}" type="pres">
      <dgm:prSet presAssocID="{A6A675BA-1C1A-4AAA-878F-A10155C247E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humbs Up Sign"/>
        </a:ext>
      </dgm:extLst>
    </dgm:pt>
    <dgm:pt modelId="{03DC5E6D-CF65-401F-BED2-001B577962AB}" type="pres">
      <dgm:prSet presAssocID="{A6A675BA-1C1A-4AAA-878F-A10155C247EF}" presName="spaceRect" presStyleCnt="0"/>
      <dgm:spPr/>
    </dgm:pt>
    <dgm:pt modelId="{16C42430-B4C0-4DC9-9B53-D566144D4805}" type="pres">
      <dgm:prSet presAssocID="{A6A675BA-1C1A-4AAA-878F-A10155C247EF}" presName="textRect" presStyleLbl="revTx" presStyleIdx="1" presStyleCnt="2">
        <dgm:presLayoutVars>
          <dgm:chMax val="1"/>
          <dgm:chPref val="1"/>
        </dgm:presLayoutVars>
      </dgm:prSet>
      <dgm:spPr/>
    </dgm:pt>
  </dgm:ptLst>
  <dgm:cxnLst>
    <dgm:cxn modelId="{AD55DF18-6D4B-4651-A4E7-8443AD6D6DC7}" type="presOf" srcId="{55D1B84D-39D0-4632-83B7-8657F6AC3EF5}" destId="{5D5A58F1-F50F-43A8-B271-547568D65352}" srcOrd="0" destOrd="0" presId="urn:microsoft.com/office/officeart/2018/5/layout/IconCircleLabelList"/>
    <dgm:cxn modelId="{E775AE87-3A30-4A97-822F-5F9E48FCA5F2}" srcId="{55D1B84D-39D0-4632-83B7-8657F6AC3EF5}" destId="{A6A675BA-1C1A-4AAA-878F-A10155C247EF}" srcOrd="1" destOrd="0" parTransId="{A85EA87E-031E-4C61-B588-D056A6C38B60}" sibTransId="{73B0E95E-BEF4-46BE-B511-7C35B057696C}"/>
    <dgm:cxn modelId="{FEC56C9B-2EDE-4AB3-B200-BD53D92729D0}" type="presOf" srcId="{A6A675BA-1C1A-4AAA-878F-A10155C247EF}" destId="{16C42430-B4C0-4DC9-9B53-D566144D4805}" srcOrd="0" destOrd="0" presId="urn:microsoft.com/office/officeart/2018/5/layout/IconCircleLabelList"/>
    <dgm:cxn modelId="{C79DB8D0-4DE0-4BF1-B109-F48DC5A89240}" srcId="{55D1B84D-39D0-4632-83B7-8657F6AC3EF5}" destId="{077D7A7F-6FD2-4ACC-BD6D-5C987064365E}" srcOrd="0" destOrd="0" parTransId="{B17C3756-577B-46E2-B3F9-0D6F633B2177}" sibTransId="{06EBCBC2-17A7-4053-8BB2-91FD3521BB1D}"/>
    <dgm:cxn modelId="{627F15EA-79E9-49A4-8BA2-019E7DEB9F20}" type="presOf" srcId="{077D7A7F-6FD2-4ACC-BD6D-5C987064365E}" destId="{68DE0B8B-6DEF-4850-B96E-1A64367A5E75}" srcOrd="0" destOrd="0" presId="urn:microsoft.com/office/officeart/2018/5/layout/IconCircleLabelList"/>
    <dgm:cxn modelId="{A897CBF6-4396-47F8-AD1E-46FC839EB99C}" type="presParOf" srcId="{5D5A58F1-F50F-43A8-B271-547568D65352}" destId="{3687379D-6D5C-432E-A547-39CE36E15B0B}" srcOrd="0" destOrd="0" presId="urn:microsoft.com/office/officeart/2018/5/layout/IconCircleLabelList"/>
    <dgm:cxn modelId="{8D72AF89-DE3E-40AF-95C8-DE2FA1611E65}" type="presParOf" srcId="{3687379D-6D5C-432E-A547-39CE36E15B0B}" destId="{81606FE6-3608-47DB-8069-C908F7E9C2C4}" srcOrd="0" destOrd="0" presId="urn:microsoft.com/office/officeart/2018/5/layout/IconCircleLabelList"/>
    <dgm:cxn modelId="{A9D06D51-2BEC-472F-BDF1-F8EEA265FB4F}" type="presParOf" srcId="{3687379D-6D5C-432E-A547-39CE36E15B0B}" destId="{F455E904-F61F-40E8-A81B-F27EB7326C07}" srcOrd="1" destOrd="0" presId="urn:microsoft.com/office/officeart/2018/5/layout/IconCircleLabelList"/>
    <dgm:cxn modelId="{AA6283E9-6658-48C2-8FAB-2F1AB34D06C4}" type="presParOf" srcId="{3687379D-6D5C-432E-A547-39CE36E15B0B}" destId="{34C76ED0-44E1-4FEE-A243-A6808439E2A4}" srcOrd="2" destOrd="0" presId="urn:microsoft.com/office/officeart/2018/5/layout/IconCircleLabelList"/>
    <dgm:cxn modelId="{69BF329E-EBDB-4824-9ADA-D071DAAE61DE}" type="presParOf" srcId="{3687379D-6D5C-432E-A547-39CE36E15B0B}" destId="{68DE0B8B-6DEF-4850-B96E-1A64367A5E75}" srcOrd="3" destOrd="0" presId="urn:microsoft.com/office/officeart/2018/5/layout/IconCircleLabelList"/>
    <dgm:cxn modelId="{8A08F60A-9896-49D3-A44B-8DAB8A9D2AF3}" type="presParOf" srcId="{5D5A58F1-F50F-43A8-B271-547568D65352}" destId="{5D9DFF57-51CB-48C6-9879-74909EC28EEF}" srcOrd="1" destOrd="0" presId="urn:microsoft.com/office/officeart/2018/5/layout/IconCircleLabelList"/>
    <dgm:cxn modelId="{C9F86718-1E2B-434B-A356-CE49F4E3A282}" type="presParOf" srcId="{5D5A58F1-F50F-43A8-B271-547568D65352}" destId="{0DCA6773-EE31-46A1-893B-6F3B3EF9C259}" srcOrd="2" destOrd="0" presId="urn:microsoft.com/office/officeart/2018/5/layout/IconCircleLabelList"/>
    <dgm:cxn modelId="{13168AEA-C312-4C59-BA51-93E283EE6065}" type="presParOf" srcId="{0DCA6773-EE31-46A1-893B-6F3B3EF9C259}" destId="{72A60740-CDAE-4D63-858C-A74233D14330}" srcOrd="0" destOrd="0" presId="urn:microsoft.com/office/officeart/2018/5/layout/IconCircleLabelList"/>
    <dgm:cxn modelId="{5123A5EC-A366-407D-8B30-C8EAD48DB9BB}" type="presParOf" srcId="{0DCA6773-EE31-46A1-893B-6F3B3EF9C259}" destId="{CED34F17-E040-4E1D-AAF2-91E18EB7D89C}" srcOrd="1" destOrd="0" presId="urn:microsoft.com/office/officeart/2018/5/layout/IconCircleLabelList"/>
    <dgm:cxn modelId="{290AE60E-9C1E-4D39-B757-D75A08A03EA1}" type="presParOf" srcId="{0DCA6773-EE31-46A1-893B-6F3B3EF9C259}" destId="{03DC5E6D-CF65-401F-BED2-001B577962AB}" srcOrd="2" destOrd="0" presId="urn:microsoft.com/office/officeart/2018/5/layout/IconCircleLabelList"/>
    <dgm:cxn modelId="{638C9B19-6E45-43C9-BAC4-0B00C6BFC0CD}" type="presParOf" srcId="{0DCA6773-EE31-46A1-893B-6F3B3EF9C259}" destId="{16C42430-B4C0-4DC9-9B53-D566144D4805}" srcOrd="3" destOrd="0" presId="urn:microsoft.com/office/officeart/2018/5/layout/IconCircle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496E35-3E1A-3A41-AEA2-A5B458E6F7C0}">
      <dsp:nvSpPr>
        <dsp:cNvPr id="0" name=""/>
        <dsp:cNvSpPr/>
      </dsp:nvSpPr>
      <dsp:spPr>
        <a:xfrm>
          <a:off x="923650" y="773483"/>
          <a:ext cx="734611" cy="71"/>
        </a:xfrm>
        <a:prstGeom prst="rect">
          <a:avLst/>
        </a:prstGeom>
        <a:solidFill>
          <a:schemeClr val="accent2">
            <a:tint val="40000"/>
            <a:alpha val="90000"/>
            <a:hueOff val="0"/>
            <a:satOff val="0"/>
            <a:lumOff val="0"/>
            <a:alphaOff val="0"/>
          </a:schemeClr>
        </a:solidFill>
        <a:ln w="2222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62692F8-96B2-BC43-B993-1DFAC9C335F2}">
      <dsp:nvSpPr>
        <dsp:cNvPr id="0" name=""/>
        <dsp:cNvSpPr/>
      </dsp:nvSpPr>
      <dsp:spPr>
        <a:xfrm>
          <a:off x="1702339" y="711811"/>
          <a:ext cx="84480" cy="158675"/>
        </a:xfrm>
        <a:prstGeom prst="chevron">
          <a:avLst>
            <a:gd name="adj" fmla="val 90000"/>
          </a:avLst>
        </a:prstGeom>
        <a:solidFill>
          <a:schemeClr val="accent2">
            <a:tint val="40000"/>
            <a:alpha val="90000"/>
            <a:hueOff val="-42664"/>
            <a:satOff val="2190"/>
            <a:lumOff val="185"/>
            <a:alphaOff val="0"/>
          </a:schemeClr>
        </a:solidFill>
        <a:ln w="22225" cap="rnd" cmpd="sng" algn="ctr">
          <a:solidFill>
            <a:schemeClr val="accent2">
              <a:tint val="40000"/>
              <a:alpha val="90000"/>
              <a:hueOff val="-42664"/>
              <a:satOff val="2190"/>
              <a:lumOff val="185"/>
              <a:alphaOff val="0"/>
            </a:schemeClr>
          </a:solidFill>
          <a:prstDash val="solid"/>
        </a:ln>
        <a:effectLst/>
      </dsp:spPr>
      <dsp:style>
        <a:lnRef idx="2">
          <a:scrgbClr r="0" g="0" b="0"/>
        </a:lnRef>
        <a:fillRef idx="1">
          <a:scrgbClr r="0" g="0" b="0"/>
        </a:fillRef>
        <a:effectRef idx="0">
          <a:scrgbClr r="0" g="0" b="0"/>
        </a:effectRef>
        <a:fontRef idx="minor"/>
      </dsp:style>
    </dsp:sp>
    <dsp:sp modelId="{32545412-F6A4-404A-94A5-FB309D083AE3}">
      <dsp:nvSpPr>
        <dsp:cNvPr id="0" name=""/>
        <dsp:cNvSpPr/>
      </dsp:nvSpPr>
      <dsp:spPr>
        <a:xfrm>
          <a:off x="473856" y="415551"/>
          <a:ext cx="715934" cy="715934"/>
        </a:xfrm>
        <a:prstGeom prst="ellipse">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782" tIns="27782" rIns="27782" bIns="27782" numCol="1" spcCol="1270" anchor="ctr" anchorCtr="0">
          <a:noAutofit/>
        </a:bodyPr>
        <a:lstStyle/>
        <a:p>
          <a:pPr marL="0" lvl="0" indent="0" algn="ctr" defTabSz="1511300">
            <a:lnSpc>
              <a:spcPct val="90000"/>
            </a:lnSpc>
            <a:spcBef>
              <a:spcPct val="0"/>
            </a:spcBef>
            <a:spcAft>
              <a:spcPct val="35000"/>
            </a:spcAft>
            <a:buNone/>
          </a:pPr>
          <a:r>
            <a:rPr lang="en-US" sz="3400" kern="1200"/>
            <a:t>1</a:t>
          </a:r>
        </a:p>
      </dsp:txBody>
      <dsp:txXfrm>
        <a:off x="578702" y="520397"/>
        <a:ext cx="506242" cy="506242"/>
      </dsp:txXfrm>
    </dsp:sp>
    <dsp:sp modelId="{D47B87C8-9202-E14A-A520-8E659A029CBB}">
      <dsp:nvSpPr>
        <dsp:cNvPr id="0" name=""/>
        <dsp:cNvSpPr/>
      </dsp:nvSpPr>
      <dsp:spPr>
        <a:xfrm>
          <a:off x="5385" y="1297086"/>
          <a:ext cx="1652876" cy="1965600"/>
        </a:xfrm>
        <a:prstGeom prst="upArrowCallout">
          <a:avLst>
            <a:gd name="adj1" fmla="val 50000"/>
            <a:gd name="adj2" fmla="val 20000"/>
            <a:gd name="adj3" fmla="val 20000"/>
            <a:gd name="adj4" fmla="val 100000"/>
          </a:avLst>
        </a:prstGeom>
        <a:solidFill>
          <a:schemeClr val="accent2">
            <a:tint val="40000"/>
            <a:alpha val="90000"/>
            <a:hueOff val="-85328"/>
            <a:satOff val="4379"/>
            <a:lumOff val="371"/>
            <a:alphaOff val="0"/>
          </a:schemeClr>
        </a:solidFill>
        <a:ln w="22225" cap="rnd" cmpd="sng" algn="ctr">
          <a:solidFill>
            <a:schemeClr val="accent2">
              <a:tint val="40000"/>
              <a:alpha val="90000"/>
              <a:hueOff val="-85328"/>
              <a:satOff val="4379"/>
              <a:lumOff val="37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0381" tIns="165100" rIns="130381" bIns="165100" numCol="1" spcCol="1270" anchor="t" anchorCtr="0">
          <a:noAutofit/>
        </a:bodyPr>
        <a:lstStyle/>
        <a:p>
          <a:pPr marL="0" lvl="0" indent="0" algn="l" defTabSz="488950">
            <a:lnSpc>
              <a:spcPct val="90000"/>
            </a:lnSpc>
            <a:spcBef>
              <a:spcPct val="0"/>
            </a:spcBef>
            <a:spcAft>
              <a:spcPct val="35000"/>
            </a:spcAft>
            <a:buNone/>
          </a:pPr>
          <a:r>
            <a:rPr lang="en-US" sz="1100" kern="1200"/>
            <a:t>IMDb (Internet Movie Database)</a:t>
          </a:r>
        </a:p>
      </dsp:txBody>
      <dsp:txXfrm>
        <a:off x="5385" y="1627661"/>
        <a:ext cx="1652876" cy="1635025"/>
      </dsp:txXfrm>
    </dsp:sp>
    <dsp:sp modelId="{F6445818-92FE-7046-AD41-A8637A82CCB9}">
      <dsp:nvSpPr>
        <dsp:cNvPr id="0" name=""/>
        <dsp:cNvSpPr/>
      </dsp:nvSpPr>
      <dsp:spPr>
        <a:xfrm>
          <a:off x="1841915" y="773483"/>
          <a:ext cx="1652876" cy="72"/>
        </a:xfrm>
        <a:prstGeom prst="rect">
          <a:avLst/>
        </a:prstGeom>
        <a:solidFill>
          <a:schemeClr val="accent2">
            <a:tint val="40000"/>
            <a:alpha val="90000"/>
            <a:hueOff val="-127991"/>
            <a:satOff val="6569"/>
            <a:lumOff val="556"/>
            <a:alphaOff val="0"/>
          </a:schemeClr>
        </a:solidFill>
        <a:ln w="22225" cap="rnd" cmpd="sng" algn="ctr">
          <a:solidFill>
            <a:schemeClr val="accent2">
              <a:tint val="40000"/>
              <a:alpha val="90000"/>
              <a:hueOff val="-127991"/>
              <a:satOff val="6569"/>
              <a:lumOff val="556"/>
              <a:alphaOff val="0"/>
            </a:schemeClr>
          </a:solidFill>
          <a:prstDash val="solid"/>
        </a:ln>
        <a:effectLst/>
      </dsp:spPr>
      <dsp:style>
        <a:lnRef idx="2">
          <a:scrgbClr r="0" g="0" b="0"/>
        </a:lnRef>
        <a:fillRef idx="1">
          <a:scrgbClr r="0" g="0" b="0"/>
        </a:fillRef>
        <a:effectRef idx="0">
          <a:scrgbClr r="0" g="0" b="0"/>
        </a:effectRef>
        <a:fontRef idx="minor"/>
      </dsp:style>
    </dsp:sp>
    <dsp:sp modelId="{210FDFCC-D479-974A-AA9F-39C08C324164}">
      <dsp:nvSpPr>
        <dsp:cNvPr id="0" name=""/>
        <dsp:cNvSpPr/>
      </dsp:nvSpPr>
      <dsp:spPr>
        <a:xfrm>
          <a:off x="3538868" y="711811"/>
          <a:ext cx="84480" cy="158676"/>
        </a:xfrm>
        <a:prstGeom prst="chevron">
          <a:avLst>
            <a:gd name="adj" fmla="val 90000"/>
          </a:avLst>
        </a:prstGeom>
        <a:solidFill>
          <a:schemeClr val="accent2">
            <a:tint val="40000"/>
            <a:alpha val="90000"/>
            <a:hueOff val="-170655"/>
            <a:satOff val="8758"/>
            <a:lumOff val="742"/>
            <a:alphaOff val="0"/>
          </a:schemeClr>
        </a:solidFill>
        <a:ln w="22225" cap="rnd" cmpd="sng" algn="ctr">
          <a:solidFill>
            <a:schemeClr val="accent2">
              <a:tint val="40000"/>
              <a:alpha val="90000"/>
              <a:hueOff val="-170655"/>
              <a:satOff val="8758"/>
              <a:lumOff val="742"/>
              <a:alphaOff val="0"/>
            </a:schemeClr>
          </a:solidFill>
          <a:prstDash val="solid"/>
        </a:ln>
        <a:effectLst/>
      </dsp:spPr>
      <dsp:style>
        <a:lnRef idx="2">
          <a:scrgbClr r="0" g="0" b="0"/>
        </a:lnRef>
        <a:fillRef idx="1">
          <a:scrgbClr r="0" g="0" b="0"/>
        </a:fillRef>
        <a:effectRef idx="0">
          <a:scrgbClr r="0" g="0" b="0"/>
        </a:effectRef>
        <a:fontRef idx="minor"/>
      </dsp:style>
    </dsp:sp>
    <dsp:sp modelId="{F62DDAE8-2090-F245-972A-FEAE69FCBC93}">
      <dsp:nvSpPr>
        <dsp:cNvPr id="0" name=""/>
        <dsp:cNvSpPr/>
      </dsp:nvSpPr>
      <dsp:spPr>
        <a:xfrm>
          <a:off x="2310386" y="415551"/>
          <a:ext cx="715934" cy="715934"/>
        </a:xfrm>
        <a:prstGeom prst="ellipse">
          <a:avLst/>
        </a:prstGeom>
        <a:solidFill>
          <a:schemeClr val="accent2">
            <a:hueOff val="-122342"/>
            <a:satOff val="6507"/>
            <a:lumOff val="1882"/>
            <a:alphaOff val="0"/>
          </a:schemeClr>
        </a:solidFill>
        <a:ln w="22225" cap="rnd" cmpd="sng" algn="ctr">
          <a:solidFill>
            <a:schemeClr val="accent2">
              <a:hueOff val="-122342"/>
              <a:satOff val="6507"/>
              <a:lumOff val="188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782" tIns="27782" rIns="27782" bIns="27782" numCol="1" spcCol="1270" anchor="ctr" anchorCtr="0">
          <a:noAutofit/>
        </a:bodyPr>
        <a:lstStyle/>
        <a:p>
          <a:pPr marL="0" lvl="0" indent="0" algn="ctr" defTabSz="1511300">
            <a:lnSpc>
              <a:spcPct val="90000"/>
            </a:lnSpc>
            <a:spcBef>
              <a:spcPct val="0"/>
            </a:spcBef>
            <a:spcAft>
              <a:spcPct val="35000"/>
            </a:spcAft>
            <a:buNone/>
          </a:pPr>
          <a:r>
            <a:rPr lang="en-US" sz="3400" kern="1200"/>
            <a:t>2</a:t>
          </a:r>
        </a:p>
      </dsp:txBody>
      <dsp:txXfrm>
        <a:off x="2415232" y="520397"/>
        <a:ext cx="506242" cy="506242"/>
      </dsp:txXfrm>
    </dsp:sp>
    <dsp:sp modelId="{5E69CE4D-85C3-544B-8467-87AD2F4266C0}">
      <dsp:nvSpPr>
        <dsp:cNvPr id="0" name=""/>
        <dsp:cNvSpPr/>
      </dsp:nvSpPr>
      <dsp:spPr>
        <a:xfrm>
          <a:off x="1841915" y="1297086"/>
          <a:ext cx="1652876" cy="1965600"/>
        </a:xfrm>
        <a:prstGeom prst="upArrowCallout">
          <a:avLst>
            <a:gd name="adj1" fmla="val 50000"/>
            <a:gd name="adj2" fmla="val 20000"/>
            <a:gd name="adj3" fmla="val 20000"/>
            <a:gd name="adj4" fmla="val 100000"/>
          </a:avLst>
        </a:prstGeom>
        <a:solidFill>
          <a:schemeClr val="accent2">
            <a:tint val="40000"/>
            <a:alpha val="90000"/>
            <a:hueOff val="-213319"/>
            <a:satOff val="10948"/>
            <a:lumOff val="927"/>
            <a:alphaOff val="0"/>
          </a:schemeClr>
        </a:solidFill>
        <a:ln w="22225" cap="rnd" cmpd="sng" algn="ctr">
          <a:solidFill>
            <a:schemeClr val="accent2">
              <a:tint val="40000"/>
              <a:alpha val="90000"/>
              <a:hueOff val="-213319"/>
              <a:satOff val="10948"/>
              <a:lumOff val="92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0381" tIns="165100" rIns="130381" bIns="165100" numCol="1" spcCol="1270" anchor="t" anchorCtr="0">
          <a:noAutofit/>
        </a:bodyPr>
        <a:lstStyle/>
        <a:p>
          <a:pPr marL="0" lvl="0" indent="0" algn="l" defTabSz="488950">
            <a:lnSpc>
              <a:spcPct val="90000"/>
            </a:lnSpc>
            <a:spcBef>
              <a:spcPct val="0"/>
            </a:spcBef>
            <a:spcAft>
              <a:spcPct val="35000"/>
            </a:spcAft>
            <a:buNone/>
          </a:pPr>
          <a:r>
            <a:rPr lang="en-US" sz="1100" kern="1200"/>
            <a:t>Online Movie database containing information related to films, television programs, home videos and video games.</a:t>
          </a:r>
        </a:p>
      </dsp:txBody>
      <dsp:txXfrm>
        <a:off x="1841915" y="1627661"/>
        <a:ext cx="1652876" cy="1635025"/>
      </dsp:txXfrm>
    </dsp:sp>
    <dsp:sp modelId="{A813E5AE-08C5-3A4F-BAA1-98EC3BBABAC8}">
      <dsp:nvSpPr>
        <dsp:cNvPr id="0" name=""/>
        <dsp:cNvSpPr/>
      </dsp:nvSpPr>
      <dsp:spPr>
        <a:xfrm>
          <a:off x="3678445" y="773483"/>
          <a:ext cx="1652876" cy="72"/>
        </a:xfrm>
        <a:prstGeom prst="rect">
          <a:avLst/>
        </a:prstGeom>
        <a:solidFill>
          <a:schemeClr val="accent2">
            <a:tint val="40000"/>
            <a:alpha val="90000"/>
            <a:hueOff val="-255983"/>
            <a:satOff val="13137"/>
            <a:lumOff val="1113"/>
            <a:alphaOff val="0"/>
          </a:schemeClr>
        </a:solidFill>
        <a:ln w="22225" cap="rnd" cmpd="sng" algn="ctr">
          <a:solidFill>
            <a:schemeClr val="accent2">
              <a:tint val="40000"/>
              <a:alpha val="90000"/>
              <a:hueOff val="-255983"/>
              <a:satOff val="13137"/>
              <a:lumOff val="1113"/>
              <a:alphaOff val="0"/>
            </a:schemeClr>
          </a:solidFill>
          <a:prstDash val="solid"/>
        </a:ln>
        <a:effectLst/>
      </dsp:spPr>
      <dsp:style>
        <a:lnRef idx="2">
          <a:scrgbClr r="0" g="0" b="0"/>
        </a:lnRef>
        <a:fillRef idx="1">
          <a:scrgbClr r="0" g="0" b="0"/>
        </a:fillRef>
        <a:effectRef idx="0">
          <a:scrgbClr r="0" g="0" b="0"/>
        </a:effectRef>
        <a:fontRef idx="minor"/>
      </dsp:style>
    </dsp:sp>
    <dsp:sp modelId="{B8DCF5EF-588C-0A41-8FCF-255E2BB256CB}">
      <dsp:nvSpPr>
        <dsp:cNvPr id="0" name=""/>
        <dsp:cNvSpPr/>
      </dsp:nvSpPr>
      <dsp:spPr>
        <a:xfrm>
          <a:off x="5375398" y="711811"/>
          <a:ext cx="84480" cy="158676"/>
        </a:xfrm>
        <a:prstGeom prst="chevron">
          <a:avLst>
            <a:gd name="adj" fmla="val 90000"/>
          </a:avLst>
        </a:prstGeom>
        <a:solidFill>
          <a:schemeClr val="accent2">
            <a:tint val="40000"/>
            <a:alpha val="90000"/>
            <a:hueOff val="-298647"/>
            <a:satOff val="15327"/>
            <a:lumOff val="1298"/>
            <a:alphaOff val="0"/>
          </a:schemeClr>
        </a:solidFill>
        <a:ln w="22225" cap="rnd" cmpd="sng" algn="ctr">
          <a:solidFill>
            <a:schemeClr val="accent2">
              <a:tint val="40000"/>
              <a:alpha val="90000"/>
              <a:hueOff val="-298647"/>
              <a:satOff val="15327"/>
              <a:lumOff val="1298"/>
              <a:alphaOff val="0"/>
            </a:schemeClr>
          </a:solidFill>
          <a:prstDash val="solid"/>
        </a:ln>
        <a:effectLst/>
      </dsp:spPr>
      <dsp:style>
        <a:lnRef idx="2">
          <a:scrgbClr r="0" g="0" b="0"/>
        </a:lnRef>
        <a:fillRef idx="1">
          <a:scrgbClr r="0" g="0" b="0"/>
        </a:fillRef>
        <a:effectRef idx="0">
          <a:scrgbClr r="0" g="0" b="0"/>
        </a:effectRef>
        <a:fontRef idx="minor"/>
      </dsp:style>
    </dsp:sp>
    <dsp:sp modelId="{FE518935-8B60-1948-A63C-1B70CC214964}">
      <dsp:nvSpPr>
        <dsp:cNvPr id="0" name=""/>
        <dsp:cNvSpPr/>
      </dsp:nvSpPr>
      <dsp:spPr>
        <a:xfrm>
          <a:off x="4146916" y="415551"/>
          <a:ext cx="715934" cy="715934"/>
        </a:xfrm>
        <a:prstGeom prst="ellipse">
          <a:avLst/>
        </a:prstGeom>
        <a:solidFill>
          <a:schemeClr val="accent2">
            <a:hueOff val="-244683"/>
            <a:satOff val="13014"/>
            <a:lumOff val="3764"/>
            <a:alphaOff val="0"/>
          </a:schemeClr>
        </a:solidFill>
        <a:ln w="22225" cap="rnd" cmpd="sng" algn="ctr">
          <a:solidFill>
            <a:schemeClr val="accent2">
              <a:hueOff val="-244683"/>
              <a:satOff val="13014"/>
              <a:lumOff val="376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782" tIns="27782" rIns="27782" bIns="27782" numCol="1" spcCol="1270" anchor="ctr" anchorCtr="0">
          <a:noAutofit/>
        </a:bodyPr>
        <a:lstStyle/>
        <a:p>
          <a:pPr marL="0" lvl="0" indent="0" algn="ctr" defTabSz="1511300">
            <a:lnSpc>
              <a:spcPct val="90000"/>
            </a:lnSpc>
            <a:spcBef>
              <a:spcPct val="0"/>
            </a:spcBef>
            <a:spcAft>
              <a:spcPct val="35000"/>
            </a:spcAft>
            <a:buNone/>
          </a:pPr>
          <a:r>
            <a:rPr lang="en-US" sz="3400" kern="1200"/>
            <a:t>3</a:t>
          </a:r>
        </a:p>
      </dsp:txBody>
      <dsp:txXfrm>
        <a:off x="4251762" y="520397"/>
        <a:ext cx="506242" cy="506242"/>
      </dsp:txXfrm>
    </dsp:sp>
    <dsp:sp modelId="{B59C212A-7A71-7043-95DD-25930F4D5A6C}">
      <dsp:nvSpPr>
        <dsp:cNvPr id="0" name=""/>
        <dsp:cNvSpPr/>
      </dsp:nvSpPr>
      <dsp:spPr>
        <a:xfrm>
          <a:off x="3678445" y="1297086"/>
          <a:ext cx="1652876" cy="1965600"/>
        </a:xfrm>
        <a:prstGeom prst="upArrowCallout">
          <a:avLst>
            <a:gd name="adj1" fmla="val 50000"/>
            <a:gd name="adj2" fmla="val 20000"/>
            <a:gd name="adj3" fmla="val 20000"/>
            <a:gd name="adj4" fmla="val 100000"/>
          </a:avLst>
        </a:prstGeom>
        <a:solidFill>
          <a:schemeClr val="accent2">
            <a:tint val="40000"/>
            <a:alpha val="90000"/>
            <a:hueOff val="-341310"/>
            <a:satOff val="17516"/>
            <a:lumOff val="1484"/>
            <a:alphaOff val="0"/>
          </a:schemeClr>
        </a:solidFill>
        <a:ln w="22225" cap="rnd" cmpd="sng" algn="ctr">
          <a:solidFill>
            <a:schemeClr val="accent2">
              <a:tint val="40000"/>
              <a:alpha val="90000"/>
              <a:hueOff val="-341310"/>
              <a:satOff val="17516"/>
              <a:lumOff val="148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0381" tIns="165100" rIns="130381" bIns="165100" numCol="1" spcCol="1270" anchor="t" anchorCtr="0">
          <a:noAutofit/>
        </a:bodyPr>
        <a:lstStyle/>
        <a:p>
          <a:pPr marL="0" lvl="0" indent="0" algn="l" defTabSz="488950">
            <a:lnSpc>
              <a:spcPct val="90000"/>
            </a:lnSpc>
            <a:spcBef>
              <a:spcPct val="0"/>
            </a:spcBef>
            <a:spcAft>
              <a:spcPct val="35000"/>
            </a:spcAft>
            <a:buNone/>
          </a:pPr>
          <a:r>
            <a:rPr lang="en-US" sz="1100" kern="1200"/>
            <a:t>Original data collection method</a:t>
          </a:r>
        </a:p>
      </dsp:txBody>
      <dsp:txXfrm>
        <a:off x="3678445" y="1627661"/>
        <a:ext cx="1652876" cy="1635025"/>
      </dsp:txXfrm>
    </dsp:sp>
    <dsp:sp modelId="{01B65DF0-2D82-AE4B-958E-C5EF69F33AC9}">
      <dsp:nvSpPr>
        <dsp:cNvPr id="0" name=""/>
        <dsp:cNvSpPr/>
      </dsp:nvSpPr>
      <dsp:spPr>
        <a:xfrm>
          <a:off x="5514975" y="773483"/>
          <a:ext cx="1652876" cy="72"/>
        </a:xfrm>
        <a:prstGeom prst="rect">
          <a:avLst/>
        </a:prstGeom>
        <a:solidFill>
          <a:schemeClr val="accent2">
            <a:tint val="40000"/>
            <a:alpha val="90000"/>
            <a:hueOff val="-383974"/>
            <a:satOff val="19706"/>
            <a:lumOff val="1669"/>
            <a:alphaOff val="0"/>
          </a:schemeClr>
        </a:solidFill>
        <a:ln w="22225" cap="rnd" cmpd="sng" algn="ctr">
          <a:solidFill>
            <a:schemeClr val="accent2">
              <a:tint val="40000"/>
              <a:alpha val="90000"/>
              <a:hueOff val="-383974"/>
              <a:satOff val="19706"/>
              <a:lumOff val="1669"/>
              <a:alphaOff val="0"/>
            </a:schemeClr>
          </a:solidFill>
          <a:prstDash val="solid"/>
        </a:ln>
        <a:effectLst/>
      </dsp:spPr>
      <dsp:style>
        <a:lnRef idx="2">
          <a:scrgbClr r="0" g="0" b="0"/>
        </a:lnRef>
        <a:fillRef idx="1">
          <a:scrgbClr r="0" g="0" b="0"/>
        </a:fillRef>
        <a:effectRef idx="0">
          <a:scrgbClr r="0" g="0" b="0"/>
        </a:effectRef>
        <a:fontRef idx="minor"/>
      </dsp:style>
    </dsp:sp>
    <dsp:sp modelId="{B4323A9A-7830-CB4D-B12F-28C3C995F00A}">
      <dsp:nvSpPr>
        <dsp:cNvPr id="0" name=""/>
        <dsp:cNvSpPr/>
      </dsp:nvSpPr>
      <dsp:spPr>
        <a:xfrm>
          <a:off x="7211928" y="711811"/>
          <a:ext cx="84480" cy="158676"/>
        </a:xfrm>
        <a:prstGeom prst="chevron">
          <a:avLst>
            <a:gd name="adj" fmla="val 90000"/>
          </a:avLst>
        </a:prstGeom>
        <a:solidFill>
          <a:schemeClr val="accent2">
            <a:tint val="40000"/>
            <a:alpha val="90000"/>
            <a:hueOff val="-426638"/>
            <a:satOff val="21895"/>
            <a:lumOff val="1855"/>
            <a:alphaOff val="0"/>
          </a:schemeClr>
        </a:solidFill>
        <a:ln w="22225" cap="rnd" cmpd="sng" algn="ctr">
          <a:solidFill>
            <a:schemeClr val="accent2">
              <a:tint val="40000"/>
              <a:alpha val="90000"/>
              <a:hueOff val="-426638"/>
              <a:satOff val="21895"/>
              <a:lumOff val="1855"/>
              <a:alphaOff val="0"/>
            </a:schemeClr>
          </a:solidFill>
          <a:prstDash val="solid"/>
        </a:ln>
        <a:effectLst/>
      </dsp:spPr>
      <dsp:style>
        <a:lnRef idx="2">
          <a:scrgbClr r="0" g="0" b="0"/>
        </a:lnRef>
        <a:fillRef idx="1">
          <a:scrgbClr r="0" g="0" b="0"/>
        </a:fillRef>
        <a:effectRef idx="0">
          <a:scrgbClr r="0" g="0" b="0"/>
        </a:effectRef>
        <a:fontRef idx="minor"/>
      </dsp:style>
    </dsp:sp>
    <dsp:sp modelId="{FCDF7EA6-91FE-934A-883B-5ABFF5A2CA81}">
      <dsp:nvSpPr>
        <dsp:cNvPr id="0" name=""/>
        <dsp:cNvSpPr/>
      </dsp:nvSpPr>
      <dsp:spPr>
        <a:xfrm>
          <a:off x="5983446" y="415551"/>
          <a:ext cx="715934" cy="715934"/>
        </a:xfrm>
        <a:prstGeom prst="ellipse">
          <a:avLst/>
        </a:prstGeom>
        <a:solidFill>
          <a:schemeClr val="accent2">
            <a:hueOff val="-367025"/>
            <a:satOff val="19521"/>
            <a:lumOff val="5647"/>
            <a:alphaOff val="0"/>
          </a:schemeClr>
        </a:solidFill>
        <a:ln w="22225" cap="rnd" cmpd="sng" algn="ctr">
          <a:solidFill>
            <a:schemeClr val="accent2">
              <a:hueOff val="-367025"/>
              <a:satOff val="19521"/>
              <a:lumOff val="564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782" tIns="27782" rIns="27782" bIns="27782" numCol="1" spcCol="1270" anchor="ctr" anchorCtr="0">
          <a:noAutofit/>
        </a:bodyPr>
        <a:lstStyle/>
        <a:p>
          <a:pPr marL="0" lvl="0" indent="0" algn="ctr" defTabSz="1511300">
            <a:lnSpc>
              <a:spcPct val="90000"/>
            </a:lnSpc>
            <a:spcBef>
              <a:spcPct val="0"/>
            </a:spcBef>
            <a:spcAft>
              <a:spcPct val="35000"/>
            </a:spcAft>
            <a:buNone/>
          </a:pPr>
          <a:r>
            <a:rPr lang="en-US" sz="3400" kern="1200"/>
            <a:t>4</a:t>
          </a:r>
        </a:p>
      </dsp:txBody>
      <dsp:txXfrm>
        <a:off x="6088292" y="520397"/>
        <a:ext cx="506242" cy="506242"/>
      </dsp:txXfrm>
    </dsp:sp>
    <dsp:sp modelId="{9E81AB15-7A58-9445-B5B9-35EB319C8759}">
      <dsp:nvSpPr>
        <dsp:cNvPr id="0" name=""/>
        <dsp:cNvSpPr/>
      </dsp:nvSpPr>
      <dsp:spPr>
        <a:xfrm>
          <a:off x="5514975" y="1297086"/>
          <a:ext cx="1652876" cy="1965600"/>
        </a:xfrm>
        <a:prstGeom prst="upArrowCallout">
          <a:avLst>
            <a:gd name="adj1" fmla="val 50000"/>
            <a:gd name="adj2" fmla="val 20000"/>
            <a:gd name="adj3" fmla="val 20000"/>
            <a:gd name="adj4" fmla="val 100000"/>
          </a:avLst>
        </a:prstGeom>
        <a:solidFill>
          <a:schemeClr val="accent2">
            <a:tint val="40000"/>
            <a:alpha val="90000"/>
            <a:hueOff val="-469302"/>
            <a:satOff val="24085"/>
            <a:lumOff val="2040"/>
            <a:alphaOff val="0"/>
          </a:schemeClr>
        </a:solidFill>
        <a:ln w="22225" cap="rnd" cmpd="sng" algn="ctr">
          <a:solidFill>
            <a:schemeClr val="accent2">
              <a:tint val="40000"/>
              <a:alpha val="90000"/>
              <a:hueOff val="-469302"/>
              <a:satOff val="24085"/>
              <a:lumOff val="204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0381" tIns="165100" rIns="130381" bIns="165100" numCol="1" spcCol="1270" anchor="t" anchorCtr="0">
          <a:noAutofit/>
        </a:bodyPr>
        <a:lstStyle/>
        <a:p>
          <a:pPr marL="0" lvl="0" indent="0" algn="l" defTabSz="488950">
            <a:lnSpc>
              <a:spcPct val="90000"/>
            </a:lnSpc>
            <a:spcBef>
              <a:spcPct val="0"/>
            </a:spcBef>
            <a:spcAft>
              <a:spcPct val="35000"/>
            </a:spcAft>
            <a:buNone/>
          </a:pPr>
          <a:r>
            <a:rPr lang="en-US" sz="1100" kern="1200"/>
            <a:t>Modified data collection method</a:t>
          </a:r>
        </a:p>
      </dsp:txBody>
      <dsp:txXfrm>
        <a:off x="5514975" y="1627661"/>
        <a:ext cx="1652876" cy="1635025"/>
      </dsp:txXfrm>
    </dsp:sp>
    <dsp:sp modelId="{FC8F37F5-5B24-7746-B60A-E22518A09B54}">
      <dsp:nvSpPr>
        <dsp:cNvPr id="0" name=""/>
        <dsp:cNvSpPr/>
      </dsp:nvSpPr>
      <dsp:spPr>
        <a:xfrm>
          <a:off x="7351504" y="773483"/>
          <a:ext cx="1652876" cy="72"/>
        </a:xfrm>
        <a:prstGeom prst="rect">
          <a:avLst/>
        </a:prstGeom>
        <a:solidFill>
          <a:schemeClr val="accent2">
            <a:tint val="40000"/>
            <a:alpha val="90000"/>
            <a:hueOff val="-511965"/>
            <a:satOff val="26274"/>
            <a:lumOff val="2226"/>
            <a:alphaOff val="0"/>
          </a:schemeClr>
        </a:solidFill>
        <a:ln w="22225" cap="rnd" cmpd="sng" algn="ctr">
          <a:solidFill>
            <a:schemeClr val="accent2">
              <a:tint val="40000"/>
              <a:alpha val="90000"/>
              <a:hueOff val="-511965"/>
              <a:satOff val="26274"/>
              <a:lumOff val="2226"/>
              <a:alphaOff val="0"/>
            </a:schemeClr>
          </a:solidFill>
          <a:prstDash val="solid"/>
        </a:ln>
        <a:effectLst/>
      </dsp:spPr>
      <dsp:style>
        <a:lnRef idx="2">
          <a:scrgbClr r="0" g="0" b="0"/>
        </a:lnRef>
        <a:fillRef idx="1">
          <a:scrgbClr r="0" g="0" b="0"/>
        </a:fillRef>
        <a:effectRef idx="0">
          <a:scrgbClr r="0" g="0" b="0"/>
        </a:effectRef>
        <a:fontRef idx="minor"/>
      </dsp:style>
    </dsp:sp>
    <dsp:sp modelId="{F6F615CC-6443-504F-90ED-B9220E5531C9}">
      <dsp:nvSpPr>
        <dsp:cNvPr id="0" name=""/>
        <dsp:cNvSpPr/>
      </dsp:nvSpPr>
      <dsp:spPr>
        <a:xfrm>
          <a:off x="9048458" y="711811"/>
          <a:ext cx="84480" cy="158676"/>
        </a:xfrm>
        <a:prstGeom prst="chevron">
          <a:avLst>
            <a:gd name="adj" fmla="val 90000"/>
          </a:avLst>
        </a:prstGeom>
        <a:solidFill>
          <a:schemeClr val="accent2">
            <a:tint val="40000"/>
            <a:alpha val="90000"/>
            <a:hueOff val="-554629"/>
            <a:satOff val="28464"/>
            <a:lumOff val="2411"/>
            <a:alphaOff val="0"/>
          </a:schemeClr>
        </a:solidFill>
        <a:ln w="22225" cap="rnd" cmpd="sng" algn="ctr">
          <a:solidFill>
            <a:schemeClr val="accent2">
              <a:tint val="40000"/>
              <a:alpha val="90000"/>
              <a:hueOff val="-554629"/>
              <a:satOff val="28464"/>
              <a:lumOff val="2411"/>
              <a:alphaOff val="0"/>
            </a:schemeClr>
          </a:solidFill>
          <a:prstDash val="solid"/>
        </a:ln>
        <a:effectLst/>
      </dsp:spPr>
      <dsp:style>
        <a:lnRef idx="2">
          <a:scrgbClr r="0" g="0" b="0"/>
        </a:lnRef>
        <a:fillRef idx="1">
          <a:scrgbClr r="0" g="0" b="0"/>
        </a:fillRef>
        <a:effectRef idx="0">
          <a:scrgbClr r="0" g="0" b="0"/>
        </a:effectRef>
        <a:fontRef idx="minor"/>
      </dsp:style>
    </dsp:sp>
    <dsp:sp modelId="{D8DF8BB7-6F45-A04D-B544-24FB9D96717B}">
      <dsp:nvSpPr>
        <dsp:cNvPr id="0" name=""/>
        <dsp:cNvSpPr/>
      </dsp:nvSpPr>
      <dsp:spPr>
        <a:xfrm>
          <a:off x="7819976" y="415551"/>
          <a:ext cx="715934" cy="715934"/>
        </a:xfrm>
        <a:prstGeom prst="ellipse">
          <a:avLst/>
        </a:prstGeom>
        <a:solidFill>
          <a:schemeClr val="accent2">
            <a:hueOff val="-489367"/>
            <a:satOff val="26028"/>
            <a:lumOff val="7529"/>
            <a:alphaOff val="0"/>
          </a:schemeClr>
        </a:solidFill>
        <a:ln w="22225" cap="rnd" cmpd="sng" algn="ctr">
          <a:solidFill>
            <a:schemeClr val="accent2">
              <a:hueOff val="-489367"/>
              <a:satOff val="26028"/>
              <a:lumOff val="752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782" tIns="27782" rIns="27782" bIns="27782" numCol="1" spcCol="1270" anchor="ctr" anchorCtr="0">
          <a:noAutofit/>
        </a:bodyPr>
        <a:lstStyle/>
        <a:p>
          <a:pPr marL="0" lvl="0" indent="0" algn="ctr" defTabSz="1511300">
            <a:lnSpc>
              <a:spcPct val="90000"/>
            </a:lnSpc>
            <a:spcBef>
              <a:spcPct val="0"/>
            </a:spcBef>
            <a:spcAft>
              <a:spcPct val="35000"/>
            </a:spcAft>
            <a:buNone/>
          </a:pPr>
          <a:r>
            <a:rPr lang="en-US" sz="3400" kern="1200"/>
            <a:t>5</a:t>
          </a:r>
        </a:p>
      </dsp:txBody>
      <dsp:txXfrm>
        <a:off x="7924822" y="520397"/>
        <a:ext cx="506242" cy="506242"/>
      </dsp:txXfrm>
    </dsp:sp>
    <dsp:sp modelId="{9815F06C-CA6A-E443-9389-6D2C7AC1FF7B}">
      <dsp:nvSpPr>
        <dsp:cNvPr id="0" name=""/>
        <dsp:cNvSpPr/>
      </dsp:nvSpPr>
      <dsp:spPr>
        <a:xfrm>
          <a:off x="7351504" y="1297086"/>
          <a:ext cx="1652876" cy="1965600"/>
        </a:xfrm>
        <a:prstGeom prst="upArrowCallout">
          <a:avLst>
            <a:gd name="adj1" fmla="val 50000"/>
            <a:gd name="adj2" fmla="val 20000"/>
            <a:gd name="adj3" fmla="val 20000"/>
            <a:gd name="adj4" fmla="val 100000"/>
          </a:avLst>
        </a:prstGeom>
        <a:solidFill>
          <a:schemeClr val="accent2">
            <a:tint val="40000"/>
            <a:alpha val="90000"/>
            <a:hueOff val="-597293"/>
            <a:satOff val="30653"/>
            <a:lumOff val="2597"/>
            <a:alphaOff val="0"/>
          </a:schemeClr>
        </a:solidFill>
        <a:ln w="22225" cap="rnd" cmpd="sng" algn="ctr">
          <a:solidFill>
            <a:schemeClr val="accent2">
              <a:tint val="40000"/>
              <a:alpha val="90000"/>
              <a:hueOff val="-597293"/>
              <a:satOff val="30653"/>
              <a:lumOff val="259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0381" tIns="165100" rIns="130381" bIns="165100" numCol="1" spcCol="1270" anchor="t" anchorCtr="0">
          <a:noAutofit/>
        </a:bodyPr>
        <a:lstStyle/>
        <a:p>
          <a:pPr marL="0" lvl="0" indent="0" algn="l" defTabSz="488950">
            <a:lnSpc>
              <a:spcPct val="90000"/>
            </a:lnSpc>
            <a:spcBef>
              <a:spcPct val="0"/>
            </a:spcBef>
            <a:spcAft>
              <a:spcPct val="35000"/>
            </a:spcAft>
            <a:buNone/>
          </a:pPr>
          <a:r>
            <a:rPr lang="en-US" sz="1100" kern="1200"/>
            <a:t>Addition of new data points</a:t>
          </a:r>
        </a:p>
      </dsp:txBody>
      <dsp:txXfrm>
        <a:off x="7351504" y="1627661"/>
        <a:ext cx="1652876" cy="1635025"/>
      </dsp:txXfrm>
    </dsp:sp>
    <dsp:sp modelId="{86373FFB-3046-004A-AA42-F0B50D88C612}">
      <dsp:nvSpPr>
        <dsp:cNvPr id="0" name=""/>
        <dsp:cNvSpPr/>
      </dsp:nvSpPr>
      <dsp:spPr>
        <a:xfrm>
          <a:off x="9188034" y="773482"/>
          <a:ext cx="826438" cy="72"/>
        </a:xfrm>
        <a:prstGeom prst="rect">
          <a:avLst/>
        </a:prstGeom>
        <a:solidFill>
          <a:schemeClr val="accent2">
            <a:tint val="40000"/>
            <a:alpha val="90000"/>
            <a:hueOff val="-639957"/>
            <a:satOff val="32843"/>
            <a:lumOff val="2782"/>
            <a:alphaOff val="0"/>
          </a:schemeClr>
        </a:solidFill>
        <a:ln w="22225" cap="rnd" cmpd="sng" algn="ctr">
          <a:solidFill>
            <a:schemeClr val="accent2">
              <a:tint val="40000"/>
              <a:alpha val="90000"/>
              <a:hueOff val="-639957"/>
              <a:satOff val="32843"/>
              <a:lumOff val="2782"/>
              <a:alphaOff val="0"/>
            </a:schemeClr>
          </a:solidFill>
          <a:prstDash val="solid"/>
        </a:ln>
        <a:effectLst/>
      </dsp:spPr>
      <dsp:style>
        <a:lnRef idx="2">
          <a:scrgbClr r="0" g="0" b="0"/>
        </a:lnRef>
        <a:fillRef idx="1">
          <a:scrgbClr r="0" g="0" b="0"/>
        </a:fillRef>
        <a:effectRef idx="0">
          <a:scrgbClr r="0" g="0" b="0"/>
        </a:effectRef>
        <a:fontRef idx="minor"/>
      </dsp:style>
    </dsp:sp>
    <dsp:sp modelId="{17D94081-9CCB-5E47-893A-C2947DFB6209}">
      <dsp:nvSpPr>
        <dsp:cNvPr id="0" name=""/>
        <dsp:cNvSpPr/>
      </dsp:nvSpPr>
      <dsp:spPr>
        <a:xfrm>
          <a:off x="9656505" y="415551"/>
          <a:ext cx="715934" cy="715934"/>
        </a:xfrm>
        <a:prstGeom prst="ellipse">
          <a:avLst/>
        </a:prstGeom>
        <a:solidFill>
          <a:schemeClr val="accent2">
            <a:hueOff val="-611709"/>
            <a:satOff val="32535"/>
            <a:lumOff val="9411"/>
            <a:alphaOff val="0"/>
          </a:schemeClr>
        </a:solidFill>
        <a:ln w="22225" cap="rnd" cmpd="sng" algn="ctr">
          <a:solidFill>
            <a:schemeClr val="accent2">
              <a:hueOff val="-611709"/>
              <a:satOff val="32535"/>
              <a:lumOff val="9411"/>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782" tIns="27782" rIns="27782" bIns="27782" numCol="1" spcCol="1270" anchor="ctr" anchorCtr="0">
          <a:noAutofit/>
        </a:bodyPr>
        <a:lstStyle/>
        <a:p>
          <a:pPr marL="0" lvl="0" indent="0" algn="ctr" defTabSz="1511300">
            <a:lnSpc>
              <a:spcPct val="90000"/>
            </a:lnSpc>
            <a:spcBef>
              <a:spcPct val="0"/>
            </a:spcBef>
            <a:spcAft>
              <a:spcPct val="35000"/>
            </a:spcAft>
            <a:buNone/>
          </a:pPr>
          <a:r>
            <a:rPr lang="en-US" sz="3400" kern="1200"/>
            <a:t>6</a:t>
          </a:r>
        </a:p>
      </dsp:txBody>
      <dsp:txXfrm>
        <a:off x="9761351" y="520397"/>
        <a:ext cx="506242" cy="506242"/>
      </dsp:txXfrm>
    </dsp:sp>
    <dsp:sp modelId="{8A9EC4C6-8C6A-0D4E-A60E-E28D84857276}">
      <dsp:nvSpPr>
        <dsp:cNvPr id="0" name=""/>
        <dsp:cNvSpPr/>
      </dsp:nvSpPr>
      <dsp:spPr>
        <a:xfrm>
          <a:off x="9188034" y="1297086"/>
          <a:ext cx="1652876" cy="1965600"/>
        </a:xfrm>
        <a:prstGeom prst="upArrowCallout">
          <a:avLst>
            <a:gd name="adj1" fmla="val 50000"/>
            <a:gd name="adj2" fmla="val 20000"/>
            <a:gd name="adj3" fmla="val 20000"/>
            <a:gd name="adj4" fmla="val 100000"/>
          </a:avLst>
        </a:prstGeom>
        <a:solidFill>
          <a:schemeClr val="accent2">
            <a:tint val="40000"/>
            <a:alpha val="90000"/>
            <a:hueOff val="-725284"/>
            <a:satOff val="37222"/>
            <a:lumOff val="3153"/>
            <a:alphaOff val="0"/>
          </a:schemeClr>
        </a:solidFill>
        <a:ln w="22225" cap="rnd" cmpd="sng" algn="ctr">
          <a:solidFill>
            <a:schemeClr val="accent2">
              <a:tint val="40000"/>
              <a:alpha val="90000"/>
              <a:hueOff val="-725284"/>
              <a:satOff val="37222"/>
              <a:lumOff val="315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0381" tIns="165100" rIns="130381" bIns="165100" numCol="1" spcCol="1270" anchor="t" anchorCtr="0">
          <a:noAutofit/>
        </a:bodyPr>
        <a:lstStyle/>
        <a:p>
          <a:pPr marL="0" lvl="0" indent="0" algn="l" defTabSz="488950">
            <a:lnSpc>
              <a:spcPct val="90000"/>
            </a:lnSpc>
            <a:spcBef>
              <a:spcPct val="0"/>
            </a:spcBef>
            <a:spcAft>
              <a:spcPct val="35000"/>
            </a:spcAft>
            <a:buNone/>
          </a:pPr>
          <a:r>
            <a:rPr lang="en-US" sz="1100" kern="1200"/>
            <a:t>Errors in data collected</a:t>
          </a:r>
        </a:p>
      </dsp:txBody>
      <dsp:txXfrm>
        <a:off x="9188034" y="1627661"/>
        <a:ext cx="1652876" cy="16350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5E669A-B92C-4F41-B4A7-2B89F5260331}">
      <dsp:nvSpPr>
        <dsp:cNvPr id="0" name=""/>
        <dsp:cNvSpPr/>
      </dsp:nvSpPr>
      <dsp:spPr>
        <a:xfrm>
          <a:off x="2243958" y="2299"/>
          <a:ext cx="2524453" cy="1517591"/>
        </a:xfrm>
        <a:prstGeom prst="round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kern="1200"/>
            <a:t>Missing data</a:t>
          </a:r>
        </a:p>
      </dsp:txBody>
      <dsp:txXfrm>
        <a:off x="2318041" y="76382"/>
        <a:ext cx="2376287" cy="1369425"/>
      </dsp:txXfrm>
    </dsp:sp>
    <dsp:sp modelId="{1C7DE63D-E189-754F-A4DF-82A940D962F4}">
      <dsp:nvSpPr>
        <dsp:cNvPr id="0" name=""/>
        <dsp:cNvSpPr/>
      </dsp:nvSpPr>
      <dsp:spPr>
        <a:xfrm>
          <a:off x="2243958" y="1595769"/>
          <a:ext cx="2524453" cy="1517591"/>
        </a:xfrm>
        <a:prstGeom prst="roundRect">
          <a:avLst/>
        </a:prstGeom>
        <a:solidFill>
          <a:schemeClr val="accent2">
            <a:hueOff val="-305854"/>
            <a:satOff val="16268"/>
            <a:lumOff val="4705"/>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kern="1200"/>
            <a:t>Data Cleaning</a:t>
          </a:r>
        </a:p>
      </dsp:txBody>
      <dsp:txXfrm>
        <a:off x="2318041" y="1669852"/>
        <a:ext cx="2376287" cy="1369425"/>
      </dsp:txXfrm>
    </dsp:sp>
    <dsp:sp modelId="{43E2F1CD-1D51-5B40-8450-BE4F473D85EF}">
      <dsp:nvSpPr>
        <dsp:cNvPr id="0" name=""/>
        <dsp:cNvSpPr/>
      </dsp:nvSpPr>
      <dsp:spPr>
        <a:xfrm>
          <a:off x="2243958" y="3189240"/>
          <a:ext cx="2524453" cy="1517591"/>
        </a:xfrm>
        <a:prstGeom prst="roundRect">
          <a:avLst/>
        </a:prstGeom>
        <a:solidFill>
          <a:schemeClr val="accent2">
            <a:hueOff val="-611709"/>
            <a:satOff val="32535"/>
            <a:lumOff val="9411"/>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US" sz="2600" kern="1200"/>
            <a:t>Data Transformation</a:t>
          </a:r>
        </a:p>
      </dsp:txBody>
      <dsp:txXfrm>
        <a:off x="2318041" y="3263323"/>
        <a:ext cx="2376287" cy="136942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602C7E-1917-EF46-B4F6-9C8819924D4E}">
      <dsp:nvSpPr>
        <dsp:cNvPr id="0" name=""/>
        <dsp:cNvSpPr/>
      </dsp:nvSpPr>
      <dsp:spPr>
        <a:xfrm>
          <a:off x="1151619" y="0"/>
          <a:ext cx="4709131" cy="4709131"/>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88264C-4503-FA40-AEA0-ECD193FDCDDD}">
      <dsp:nvSpPr>
        <dsp:cNvPr id="0" name=""/>
        <dsp:cNvSpPr/>
      </dsp:nvSpPr>
      <dsp:spPr>
        <a:xfrm>
          <a:off x="1598986" y="447367"/>
          <a:ext cx="1836561" cy="1836561"/>
        </a:xfrm>
        <a:prstGeom prst="roundRect">
          <a:avLst/>
        </a:prstGeom>
        <a:solidFill>
          <a:schemeClr val="accent2">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Ordinary Least Squares (OLS) </a:t>
          </a:r>
        </a:p>
      </dsp:txBody>
      <dsp:txXfrm>
        <a:off x="1688640" y="537021"/>
        <a:ext cx="1657253" cy="1657253"/>
      </dsp:txXfrm>
    </dsp:sp>
    <dsp:sp modelId="{FB6A2185-87A5-5944-B611-EF064ED77575}">
      <dsp:nvSpPr>
        <dsp:cNvPr id="0" name=""/>
        <dsp:cNvSpPr/>
      </dsp:nvSpPr>
      <dsp:spPr>
        <a:xfrm>
          <a:off x="3576821" y="447367"/>
          <a:ext cx="1836561" cy="1836561"/>
        </a:xfrm>
        <a:prstGeom prst="roundRect">
          <a:avLst/>
        </a:prstGeom>
        <a:solidFill>
          <a:schemeClr val="accent2">
            <a:hueOff val="-203903"/>
            <a:satOff val="10845"/>
            <a:lumOff val="3137"/>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Regularization</a:t>
          </a:r>
        </a:p>
      </dsp:txBody>
      <dsp:txXfrm>
        <a:off x="3666475" y="537021"/>
        <a:ext cx="1657253" cy="1657253"/>
      </dsp:txXfrm>
    </dsp:sp>
    <dsp:sp modelId="{A16EF41C-6A3B-D940-9A1C-00B9B0A18CEB}">
      <dsp:nvSpPr>
        <dsp:cNvPr id="0" name=""/>
        <dsp:cNvSpPr/>
      </dsp:nvSpPr>
      <dsp:spPr>
        <a:xfrm>
          <a:off x="1598986" y="2425202"/>
          <a:ext cx="1836561" cy="1836561"/>
        </a:xfrm>
        <a:prstGeom prst="roundRect">
          <a:avLst/>
        </a:prstGeom>
        <a:solidFill>
          <a:schemeClr val="accent2">
            <a:hueOff val="-407806"/>
            <a:satOff val="21690"/>
            <a:lumOff val="6274"/>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Feature Selection</a:t>
          </a:r>
        </a:p>
      </dsp:txBody>
      <dsp:txXfrm>
        <a:off x="1688640" y="2514856"/>
        <a:ext cx="1657253" cy="1657253"/>
      </dsp:txXfrm>
    </dsp:sp>
    <dsp:sp modelId="{A661930D-CE1F-0644-9FB4-22C1C210DD04}">
      <dsp:nvSpPr>
        <dsp:cNvPr id="0" name=""/>
        <dsp:cNvSpPr/>
      </dsp:nvSpPr>
      <dsp:spPr>
        <a:xfrm>
          <a:off x="3576821" y="2425202"/>
          <a:ext cx="1836561" cy="1836561"/>
        </a:xfrm>
        <a:prstGeom prst="roundRect">
          <a:avLst/>
        </a:prstGeom>
        <a:solidFill>
          <a:schemeClr val="accent2">
            <a:hueOff val="-611709"/>
            <a:satOff val="32535"/>
            <a:lumOff val="9411"/>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a:t>Normalization</a:t>
          </a:r>
        </a:p>
      </dsp:txBody>
      <dsp:txXfrm>
        <a:off x="3666475" y="2514856"/>
        <a:ext cx="1657253" cy="165725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B364FD-9C5F-2845-B74F-04EA9BD8F44B}">
      <dsp:nvSpPr>
        <dsp:cNvPr id="0" name=""/>
        <dsp:cNvSpPr/>
      </dsp:nvSpPr>
      <dsp:spPr>
        <a:xfrm>
          <a:off x="3246388" y="3750972"/>
          <a:ext cx="519593" cy="558562"/>
        </a:xfrm>
        <a:custGeom>
          <a:avLst/>
          <a:gdLst/>
          <a:ahLst/>
          <a:cxnLst/>
          <a:rect l="0" t="0" r="0" b="0"/>
          <a:pathLst>
            <a:path>
              <a:moveTo>
                <a:pt x="0" y="0"/>
              </a:moveTo>
              <a:lnTo>
                <a:pt x="259796" y="0"/>
              </a:lnTo>
              <a:lnTo>
                <a:pt x="259796" y="558562"/>
              </a:lnTo>
              <a:lnTo>
                <a:pt x="519593" y="558562"/>
              </a:lnTo>
            </a:path>
          </a:pathLst>
        </a:custGeom>
        <a:noFill/>
        <a:ln w="22225"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D6E738-4357-044F-9B3C-467024344C8C}">
      <dsp:nvSpPr>
        <dsp:cNvPr id="0" name=""/>
        <dsp:cNvSpPr/>
      </dsp:nvSpPr>
      <dsp:spPr>
        <a:xfrm>
          <a:off x="3246388" y="3192409"/>
          <a:ext cx="519593" cy="558562"/>
        </a:xfrm>
        <a:custGeom>
          <a:avLst/>
          <a:gdLst/>
          <a:ahLst/>
          <a:cxnLst/>
          <a:rect l="0" t="0" r="0" b="0"/>
          <a:pathLst>
            <a:path>
              <a:moveTo>
                <a:pt x="0" y="558562"/>
              </a:moveTo>
              <a:lnTo>
                <a:pt x="259796" y="558562"/>
              </a:lnTo>
              <a:lnTo>
                <a:pt x="259796" y="0"/>
              </a:lnTo>
              <a:lnTo>
                <a:pt x="519593" y="0"/>
              </a:lnTo>
            </a:path>
          </a:pathLst>
        </a:custGeom>
        <a:noFill/>
        <a:ln w="22225"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7D3105-2186-7F4B-8CC0-59A3FFD8A9F6}">
      <dsp:nvSpPr>
        <dsp:cNvPr id="0" name=""/>
        <dsp:cNvSpPr/>
      </dsp:nvSpPr>
      <dsp:spPr>
        <a:xfrm>
          <a:off x="648421" y="3405"/>
          <a:ext cx="2597966" cy="792379"/>
        </a:xfrm>
        <a:prstGeom prst="rect">
          <a:avLst/>
        </a:prstGeom>
        <a:solidFill>
          <a:schemeClr val="accent1">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t>Decision Tree Classifier</a:t>
          </a:r>
        </a:p>
      </dsp:txBody>
      <dsp:txXfrm>
        <a:off x="648421" y="3405"/>
        <a:ext cx="2597966" cy="792379"/>
      </dsp:txXfrm>
    </dsp:sp>
    <dsp:sp modelId="{71196746-352F-A948-ACBA-D432528DFD5D}">
      <dsp:nvSpPr>
        <dsp:cNvPr id="0" name=""/>
        <dsp:cNvSpPr/>
      </dsp:nvSpPr>
      <dsp:spPr>
        <a:xfrm>
          <a:off x="648421" y="1120531"/>
          <a:ext cx="2597966" cy="792379"/>
        </a:xfrm>
        <a:prstGeom prst="rect">
          <a:avLst/>
        </a:prstGeom>
        <a:solidFill>
          <a:schemeClr val="accent1">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t>K-Nearest Neighbor</a:t>
          </a:r>
        </a:p>
      </dsp:txBody>
      <dsp:txXfrm>
        <a:off x="648421" y="1120531"/>
        <a:ext cx="2597966" cy="792379"/>
      </dsp:txXfrm>
    </dsp:sp>
    <dsp:sp modelId="{1859CA29-4FA5-CF4E-ADD0-F8F85C4AFBDB}">
      <dsp:nvSpPr>
        <dsp:cNvPr id="0" name=""/>
        <dsp:cNvSpPr/>
      </dsp:nvSpPr>
      <dsp:spPr>
        <a:xfrm>
          <a:off x="648421" y="2237656"/>
          <a:ext cx="2597966" cy="792379"/>
        </a:xfrm>
        <a:prstGeom prst="rect">
          <a:avLst/>
        </a:prstGeom>
        <a:solidFill>
          <a:schemeClr val="accent1">
            <a:hueOff val="0"/>
            <a:satOff val="0"/>
            <a:lumOff val="0"/>
            <a:alphaOff val="0"/>
          </a:schemeClr>
        </a:solidFill>
        <a:ln w="25400" cap="rnd" cmpd="sng" algn="ctr">
          <a:solidFill>
            <a:srgbClr val="00B050"/>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dirty="0"/>
            <a:t>Random Forest Classifier</a:t>
          </a:r>
        </a:p>
      </dsp:txBody>
      <dsp:txXfrm>
        <a:off x="648421" y="2237656"/>
        <a:ext cx="2597966" cy="792379"/>
      </dsp:txXfrm>
    </dsp:sp>
    <dsp:sp modelId="{30D583AF-5F44-0B49-869B-215BEA911971}">
      <dsp:nvSpPr>
        <dsp:cNvPr id="0" name=""/>
        <dsp:cNvSpPr/>
      </dsp:nvSpPr>
      <dsp:spPr>
        <a:xfrm>
          <a:off x="648421" y="3354782"/>
          <a:ext cx="2597966" cy="792379"/>
        </a:xfrm>
        <a:prstGeom prst="rect">
          <a:avLst/>
        </a:prstGeom>
        <a:solidFill>
          <a:schemeClr val="accent1">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t>Feature Selection</a:t>
          </a:r>
        </a:p>
      </dsp:txBody>
      <dsp:txXfrm>
        <a:off x="648421" y="3354782"/>
        <a:ext cx="2597966" cy="792379"/>
      </dsp:txXfrm>
    </dsp:sp>
    <dsp:sp modelId="{5897644C-4925-9C4E-BC2C-C55BAB3D4DD9}">
      <dsp:nvSpPr>
        <dsp:cNvPr id="0" name=""/>
        <dsp:cNvSpPr/>
      </dsp:nvSpPr>
      <dsp:spPr>
        <a:xfrm>
          <a:off x="3765981" y="2796219"/>
          <a:ext cx="2597966" cy="792379"/>
        </a:xfrm>
        <a:prstGeom prst="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t>SelectKBest</a:t>
          </a:r>
        </a:p>
      </dsp:txBody>
      <dsp:txXfrm>
        <a:off x="3765981" y="2796219"/>
        <a:ext cx="2597966" cy="792379"/>
      </dsp:txXfrm>
    </dsp:sp>
    <dsp:sp modelId="{1EE06B6E-CE0F-8F4D-9C66-EDC40AD34C41}">
      <dsp:nvSpPr>
        <dsp:cNvPr id="0" name=""/>
        <dsp:cNvSpPr/>
      </dsp:nvSpPr>
      <dsp:spPr>
        <a:xfrm>
          <a:off x="3765981" y="3913345"/>
          <a:ext cx="2597966" cy="792379"/>
        </a:xfrm>
        <a:prstGeom prst="rect">
          <a:avLst/>
        </a:prstGeom>
        <a:solidFill>
          <a:schemeClr val="accent3">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t>Recursive Feature Selection</a:t>
          </a:r>
        </a:p>
      </dsp:txBody>
      <dsp:txXfrm>
        <a:off x="3765981" y="3913345"/>
        <a:ext cx="2597966" cy="79237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873859-643A-8C4A-B2B5-9FF28385597B}">
      <dsp:nvSpPr>
        <dsp:cNvPr id="0" name=""/>
        <dsp:cNvSpPr/>
      </dsp:nvSpPr>
      <dsp:spPr>
        <a:xfrm>
          <a:off x="3529583" y="1032"/>
          <a:ext cx="3970782" cy="391082"/>
        </a:xfrm>
        <a:prstGeom prst="round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Oscar Wins</a:t>
          </a:r>
        </a:p>
      </dsp:txBody>
      <dsp:txXfrm>
        <a:off x="3548674" y="20123"/>
        <a:ext cx="3932600" cy="352900"/>
      </dsp:txXfrm>
    </dsp:sp>
    <dsp:sp modelId="{04BC63AF-EDDA-BC47-A334-235BD1876509}">
      <dsp:nvSpPr>
        <dsp:cNvPr id="0" name=""/>
        <dsp:cNvSpPr/>
      </dsp:nvSpPr>
      <dsp:spPr>
        <a:xfrm>
          <a:off x="3529583" y="411669"/>
          <a:ext cx="3970782" cy="391082"/>
        </a:xfrm>
        <a:prstGeom prst="roundRect">
          <a:avLst/>
        </a:prstGeom>
        <a:solidFill>
          <a:schemeClr val="accent2">
            <a:hueOff val="-76464"/>
            <a:satOff val="4067"/>
            <a:lumOff val="1176"/>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Oscar Nominations</a:t>
          </a:r>
        </a:p>
      </dsp:txBody>
      <dsp:txXfrm>
        <a:off x="3548674" y="430760"/>
        <a:ext cx="3932600" cy="352900"/>
      </dsp:txXfrm>
    </dsp:sp>
    <dsp:sp modelId="{F35F3C88-2DEA-6B4D-89E2-FE67A6EBA700}">
      <dsp:nvSpPr>
        <dsp:cNvPr id="0" name=""/>
        <dsp:cNvSpPr/>
      </dsp:nvSpPr>
      <dsp:spPr>
        <a:xfrm>
          <a:off x="3529583" y="822305"/>
          <a:ext cx="3970782" cy="391082"/>
        </a:xfrm>
        <a:prstGeom prst="roundRect">
          <a:avLst/>
        </a:prstGeom>
        <a:solidFill>
          <a:schemeClr val="accent2">
            <a:hueOff val="-152927"/>
            <a:satOff val="8134"/>
            <a:lumOff val="2353"/>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dirty="0"/>
            <a:t>Duration</a:t>
          </a:r>
        </a:p>
      </dsp:txBody>
      <dsp:txXfrm>
        <a:off x="3548674" y="841396"/>
        <a:ext cx="3932600" cy="352900"/>
      </dsp:txXfrm>
    </dsp:sp>
    <dsp:sp modelId="{6120093C-F5B3-074F-8356-46623162A0B0}">
      <dsp:nvSpPr>
        <dsp:cNvPr id="0" name=""/>
        <dsp:cNvSpPr/>
      </dsp:nvSpPr>
      <dsp:spPr>
        <a:xfrm>
          <a:off x="3529583" y="1232941"/>
          <a:ext cx="3970782" cy="391082"/>
        </a:xfrm>
        <a:prstGeom prst="roundRect">
          <a:avLst/>
        </a:prstGeom>
        <a:solidFill>
          <a:schemeClr val="accent2">
            <a:hueOff val="-229391"/>
            <a:satOff val="12201"/>
            <a:lumOff val="352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dirty="0"/>
            <a:t>Actor </a:t>
          </a:r>
          <a:r>
            <a:rPr lang="en-US" sz="2000" kern="1200" dirty="0">
              <a:latin typeface="Arial" panose="020B0604020202020204" pitchFamily="34" charset="0"/>
              <a:cs typeface="Arial" panose="020B0604020202020204" pitchFamily="34" charset="0"/>
            </a:rPr>
            <a:t>1</a:t>
          </a:r>
          <a:r>
            <a:rPr lang="en-US" sz="2000" kern="1200" dirty="0"/>
            <a:t> Facebook Likes</a:t>
          </a:r>
        </a:p>
      </dsp:txBody>
      <dsp:txXfrm>
        <a:off x="3548674" y="1252032"/>
        <a:ext cx="3932600" cy="352900"/>
      </dsp:txXfrm>
    </dsp:sp>
    <dsp:sp modelId="{1A07561C-989C-A342-B209-C36AD4E7BC36}">
      <dsp:nvSpPr>
        <dsp:cNvPr id="0" name=""/>
        <dsp:cNvSpPr/>
      </dsp:nvSpPr>
      <dsp:spPr>
        <a:xfrm>
          <a:off x="3529583" y="1643577"/>
          <a:ext cx="3970782" cy="391082"/>
        </a:xfrm>
        <a:prstGeom prst="roundRect">
          <a:avLst/>
        </a:prstGeom>
        <a:solidFill>
          <a:schemeClr val="accent2">
            <a:hueOff val="-305854"/>
            <a:satOff val="16268"/>
            <a:lumOff val="4705"/>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Number of users for reviews</a:t>
          </a:r>
        </a:p>
      </dsp:txBody>
      <dsp:txXfrm>
        <a:off x="3548674" y="1662668"/>
        <a:ext cx="3932600" cy="352900"/>
      </dsp:txXfrm>
    </dsp:sp>
    <dsp:sp modelId="{A184BE8C-CD4A-5949-BBA6-3B33949CB53F}">
      <dsp:nvSpPr>
        <dsp:cNvPr id="0" name=""/>
        <dsp:cNvSpPr/>
      </dsp:nvSpPr>
      <dsp:spPr>
        <a:xfrm>
          <a:off x="3529583" y="2054214"/>
          <a:ext cx="3970782" cy="391082"/>
        </a:xfrm>
        <a:prstGeom prst="roundRect">
          <a:avLst/>
        </a:prstGeom>
        <a:solidFill>
          <a:schemeClr val="accent2">
            <a:hueOff val="-382318"/>
            <a:satOff val="20334"/>
            <a:lumOff val="5882"/>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Number of critics for reviews</a:t>
          </a:r>
        </a:p>
      </dsp:txBody>
      <dsp:txXfrm>
        <a:off x="3548674" y="2073305"/>
        <a:ext cx="3932600" cy="352900"/>
      </dsp:txXfrm>
    </dsp:sp>
    <dsp:sp modelId="{39C81441-8FCA-9943-B0C6-B6FE38D0F4B7}">
      <dsp:nvSpPr>
        <dsp:cNvPr id="0" name=""/>
        <dsp:cNvSpPr/>
      </dsp:nvSpPr>
      <dsp:spPr>
        <a:xfrm>
          <a:off x="3529583" y="2464850"/>
          <a:ext cx="3970782" cy="391082"/>
        </a:xfrm>
        <a:prstGeom prst="roundRect">
          <a:avLst/>
        </a:prstGeom>
        <a:solidFill>
          <a:schemeClr val="accent2">
            <a:hueOff val="-458782"/>
            <a:satOff val="24401"/>
            <a:lumOff val="7058"/>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Number of users voted</a:t>
          </a:r>
        </a:p>
      </dsp:txBody>
      <dsp:txXfrm>
        <a:off x="3548674" y="2483941"/>
        <a:ext cx="3932600" cy="352900"/>
      </dsp:txXfrm>
    </dsp:sp>
    <dsp:sp modelId="{7DAA443D-2EC7-B24D-B9C9-526DD6F5A462}">
      <dsp:nvSpPr>
        <dsp:cNvPr id="0" name=""/>
        <dsp:cNvSpPr/>
      </dsp:nvSpPr>
      <dsp:spPr>
        <a:xfrm>
          <a:off x="3529583" y="2875486"/>
          <a:ext cx="3970782" cy="391082"/>
        </a:xfrm>
        <a:prstGeom prst="roundRect">
          <a:avLst/>
        </a:prstGeom>
        <a:solidFill>
          <a:schemeClr val="accent2">
            <a:hueOff val="-535245"/>
            <a:satOff val="28468"/>
            <a:lumOff val="8235"/>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Cast and movie Facebook likes</a:t>
          </a:r>
        </a:p>
      </dsp:txBody>
      <dsp:txXfrm>
        <a:off x="3548674" y="2894577"/>
        <a:ext cx="3932600" cy="352900"/>
      </dsp:txXfrm>
    </dsp:sp>
    <dsp:sp modelId="{C7B74ABC-44EB-A04B-8E59-52548625ED2E}">
      <dsp:nvSpPr>
        <dsp:cNvPr id="0" name=""/>
        <dsp:cNvSpPr/>
      </dsp:nvSpPr>
      <dsp:spPr>
        <a:xfrm>
          <a:off x="3529583" y="3286123"/>
          <a:ext cx="3970782" cy="391082"/>
        </a:xfrm>
        <a:prstGeom prst="roundRect">
          <a:avLst/>
        </a:prstGeom>
        <a:solidFill>
          <a:schemeClr val="accent2">
            <a:hueOff val="-611709"/>
            <a:satOff val="32535"/>
            <a:lumOff val="9411"/>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a:t>Gross income and Profit</a:t>
          </a:r>
        </a:p>
      </dsp:txBody>
      <dsp:txXfrm>
        <a:off x="3548674" y="3305214"/>
        <a:ext cx="3932600" cy="3529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606FE6-3608-47DB-8069-C908F7E9C2C4}">
      <dsp:nvSpPr>
        <dsp:cNvPr id="0" name=""/>
        <dsp:cNvSpPr/>
      </dsp:nvSpPr>
      <dsp:spPr>
        <a:xfrm>
          <a:off x="2301974" y="39118"/>
          <a:ext cx="2196000" cy="2196000"/>
        </a:xfrm>
        <a:prstGeom prst="ellipse">
          <a:avLst/>
        </a:prstGeom>
        <a:solidFill>
          <a:schemeClr val="accent2">
            <a:hueOff val="0"/>
            <a:satOff val="0"/>
            <a:lumOff val="0"/>
            <a:alphaOff val="0"/>
          </a:schemeClr>
        </a:solidFill>
        <a:ln>
          <a:noFill/>
        </a:ln>
        <a:effectLst>
          <a:outerShdw blurRad="38100" dist="25400" dir="5400000" rotWithShape="0">
            <a:srgbClr val="000000">
              <a:alpha val="55000"/>
            </a:srgbClr>
          </a:outerShdw>
        </a:effectLst>
      </dsp:spPr>
      <dsp:style>
        <a:lnRef idx="0">
          <a:scrgbClr r="0" g="0" b="0"/>
        </a:lnRef>
        <a:fillRef idx="1">
          <a:scrgbClr r="0" g="0" b="0"/>
        </a:fillRef>
        <a:effectRef idx="2">
          <a:scrgbClr r="0" g="0" b="0"/>
        </a:effectRef>
        <a:fontRef idx="minor"/>
      </dsp:style>
    </dsp:sp>
    <dsp:sp modelId="{F455E904-F61F-40E8-A81B-F27EB7326C07}">
      <dsp:nvSpPr>
        <dsp:cNvPr id="0" name=""/>
        <dsp:cNvSpPr/>
      </dsp:nvSpPr>
      <dsp:spPr>
        <a:xfrm>
          <a:off x="2769974" y="507119"/>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68DE0B8B-6DEF-4850-B96E-1A64367A5E75}">
      <dsp:nvSpPr>
        <dsp:cNvPr id="0" name=""/>
        <dsp:cNvSpPr/>
      </dsp:nvSpPr>
      <dsp:spPr>
        <a:xfrm>
          <a:off x="1599974" y="2919119"/>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55700">
            <a:lnSpc>
              <a:spcPct val="90000"/>
            </a:lnSpc>
            <a:spcBef>
              <a:spcPct val="0"/>
            </a:spcBef>
            <a:spcAft>
              <a:spcPct val="35000"/>
            </a:spcAft>
            <a:buNone/>
            <a:defRPr cap="all"/>
          </a:pPr>
          <a:r>
            <a:rPr lang="en-US" sz="2600" kern="1200"/>
            <a:t>Different search criteria within IMDB</a:t>
          </a:r>
        </a:p>
      </dsp:txBody>
      <dsp:txXfrm>
        <a:off x="1599974" y="2919119"/>
        <a:ext cx="3600000" cy="720000"/>
      </dsp:txXfrm>
    </dsp:sp>
    <dsp:sp modelId="{72A60740-CDAE-4D63-858C-A74233D14330}">
      <dsp:nvSpPr>
        <dsp:cNvPr id="0" name=""/>
        <dsp:cNvSpPr/>
      </dsp:nvSpPr>
      <dsp:spPr>
        <a:xfrm>
          <a:off x="6531975" y="39118"/>
          <a:ext cx="2196000" cy="2196000"/>
        </a:xfrm>
        <a:prstGeom prst="ellipse">
          <a:avLst/>
        </a:prstGeom>
        <a:solidFill>
          <a:schemeClr val="accent3">
            <a:hueOff val="0"/>
            <a:satOff val="0"/>
            <a:lumOff val="0"/>
            <a:alphaOff val="0"/>
          </a:schemeClr>
        </a:solidFill>
        <a:ln>
          <a:noFill/>
        </a:ln>
        <a:effectLst>
          <a:outerShdw blurRad="38100" dist="25400" dir="5400000" rotWithShape="0">
            <a:srgbClr val="000000">
              <a:alpha val="55000"/>
            </a:srgbClr>
          </a:outerShdw>
        </a:effectLst>
      </dsp:spPr>
      <dsp:style>
        <a:lnRef idx="0">
          <a:scrgbClr r="0" g="0" b="0"/>
        </a:lnRef>
        <a:fillRef idx="1">
          <a:scrgbClr r="0" g="0" b="0"/>
        </a:fillRef>
        <a:effectRef idx="2">
          <a:scrgbClr r="0" g="0" b="0"/>
        </a:effectRef>
        <a:fontRef idx="minor"/>
      </dsp:style>
    </dsp:sp>
    <dsp:sp modelId="{CED34F17-E040-4E1D-AAF2-91E18EB7D89C}">
      <dsp:nvSpPr>
        <dsp:cNvPr id="0" name=""/>
        <dsp:cNvSpPr/>
      </dsp:nvSpPr>
      <dsp:spPr>
        <a:xfrm>
          <a:off x="6999975" y="507119"/>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sp>
    <dsp:sp modelId="{16C42430-B4C0-4DC9-9B53-D566144D4805}">
      <dsp:nvSpPr>
        <dsp:cNvPr id="0" name=""/>
        <dsp:cNvSpPr/>
      </dsp:nvSpPr>
      <dsp:spPr>
        <a:xfrm>
          <a:off x="5829975" y="2919119"/>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55700">
            <a:lnSpc>
              <a:spcPct val="90000"/>
            </a:lnSpc>
            <a:spcBef>
              <a:spcPct val="0"/>
            </a:spcBef>
            <a:spcAft>
              <a:spcPct val="35000"/>
            </a:spcAft>
            <a:buNone/>
            <a:defRPr cap="all"/>
          </a:pPr>
          <a:r>
            <a:rPr lang="en-US" sz="2600" kern="1200"/>
            <a:t>Scrape official facebook page likes</a:t>
          </a:r>
        </a:p>
      </dsp:txBody>
      <dsp:txXfrm>
        <a:off x="5829975" y="2919119"/>
        <a:ext cx="3600000" cy="720000"/>
      </dsp:txXfrm>
    </dsp:sp>
  </dsp:spTree>
</dsp:drawing>
</file>

<file path=ppt/diagrams/layout1.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4.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tiff>
</file>

<file path=ppt/media/image5.png>
</file>

<file path=ppt/media/image6.svg>
</file>

<file path=ppt/media/image7.png>
</file>

<file path=ppt/media/image8.sv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IMDB is the internet movie database and it comprises of information related to films, television programs, home videos and videos games. This purpose of this project was to collect data on the top 5000 films in order to provide insight into what makes a movie successful in terms of it’s IMDB score. The IMDB score is a user rating system that allows users to vote 1-10, 10 being the best.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original dataset was collected in two parts. The first was to get a listing of the top 5000 movies, based on gross profit. This data was collected from the-</a:t>
            </a:r>
            <a:r>
              <a:rPr lang="en-US" sz="1200" b="0" i="0" kern="1200" dirty="0" err="1">
                <a:solidFill>
                  <a:schemeClr val="tx1"/>
                </a:solidFill>
                <a:effectLst/>
                <a:latin typeface="+mn-lt"/>
                <a:ea typeface="+mn-ea"/>
                <a:cs typeface="+mn-cs"/>
              </a:rPr>
              <a:t>numbers.com</a:t>
            </a:r>
            <a:r>
              <a:rPr lang="en-US" sz="1200" b="0" i="0" kern="1200" dirty="0">
                <a:solidFill>
                  <a:schemeClr val="tx1"/>
                </a:solidFill>
                <a:effectLst/>
                <a:latin typeface="+mn-lt"/>
                <a:ea typeface="+mn-ea"/>
                <a:cs typeface="+mn-cs"/>
              </a:rPr>
              <a:t>. Second, the movie titles collected from the-</a:t>
            </a:r>
            <a:r>
              <a:rPr lang="en-US" sz="1200" b="0" i="0" kern="1200" dirty="0" err="1">
                <a:solidFill>
                  <a:schemeClr val="tx1"/>
                </a:solidFill>
                <a:effectLst/>
                <a:latin typeface="+mn-lt"/>
                <a:ea typeface="+mn-ea"/>
                <a:cs typeface="+mn-cs"/>
              </a:rPr>
              <a:t>numbers.com</a:t>
            </a:r>
            <a:r>
              <a:rPr lang="en-US" sz="1200" b="0" i="0" kern="1200" dirty="0">
                <a:solidFill>
                  <a:schemeClr val="tx1"/>
                </a:solidFill>
                <a:effectLst/>
                <a:latin typeface="+mn-lt"/>
                <a:ea typeface="+mn-ea"/>
                <a:cs typeface="+mn-cs"/>
              </a:rPr>
              <a:t> were used to search IMDB in order to scrape the data needed for our dataset. One thing I noticed was that there was a lot of data missing, especially for very popular movies, data that I figured should have been included. After digging through the data some more, I discovered that the original dataset was flawed Due to slightly different movie titles across both websites, IMDBs </a:t>
            </a:r>
            <a:r>
              <a:rPr lang="en-US" sz="1200" b="0" i="0" kern="1200" dirty="0" err="1">
                <a:solidFill>
                  <a:schemeClr val="tx1"/>
                </a:solidFill>
                <a:effectLst/>
                <a:latin typeface="+mn-lt"/>
                <a:ea typeface="+mn-ea"/>
                <a:cs typeface="+mn-cs"/>
              </a:rPr>
              <a:t>serch</a:t>
            </a:r>
            <a:r>
              <a:rPr lang="en-US" sz="1200" b="0" i="0" kern="1200" dirty="0">
                <a:solidFill>
                  <a:schemeClr val="tx1"/>
                </a:solidFill>
                <a:effectLst/>
                <a:latin typeface="+mn-lt"/>
                <a:ea typeface="+mn-ea"/>
                <a:cs typeface="+mn-cs"/>
              </a:rPr>
              <a:t> engine did not select the feature film because it was not the first result which would be used in scraping the page for the data needed. In some cases the results was a video game or a TV show.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 decided to modify the code from the original author. Instead of using the-</a:t>
            </a:r>
            <a:r>
              <a:rPr lang="en-US" sz="1200" b="0" i="0" kern="1200" dirty="0" err="1">
                <a:solidFill>
                  <a:schemeClr val="tx1"/>
                </a:solidFill>
                <a:effectLst/>
                <a:latin typeface="+mn-lt"/>
                <a:ea typeface="+mn-ea"/>
                <a:cs typeface="+mn-cs"/>
              </a:rPr>
              <a:t>Numbers.com</a:t>
            </a:r>
            <a:r>
              <a:rPr lang="en-US" sz="1200" b="0" i="0" kern="1200" dirty="0">
                <a:solidFill>
                  <a:schemeClr val="tx1"/>
                </a:solidFill>
                <a:effectLst/>
                <a:latin typeface="+mn-lt"/>
                <a:ea typeface="+mn-ea"/>
                <a:cs typeface="+mn-cs"/>
              </a:rPr>
              <a:t>, I decided to using IMDB’s built in search engine, with advanced search, to generate a listing of the top 5000 feature films in terms of Gross profit. I used this list in order to search all IMDB for the movie page and scraped the data for that movie. Additionally, I added data to show how many Oscars it had won. If the movie had no wins, I collected data on how many Oscars it was nominated for.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Through this process I noticed that getting the </a:t>
            </a:r>
            <a:r>
              <a:rPr lang="en-US" sz="1200" b="0" i="0" kern="1200" dirty="0" err="1">
                <a:solidFill>
                  <a:schemeClr val="tx1"/>
                </a:solidFill>
                <a:effectLst/>
                <a:latin typeface="+mn-lt"/>
                <a:ea typeface="+mn-ea"/>
                <a:cs typeface="+mn-cs"/>
              </a:rPr>
              <a:t>facebook</a:t>
            </a:r>
            <a:r>
              <a:rPr lang="en-US" sz="1200" b="0" i="0" kern="1200" dirty="0">
                <a:solidFill>
                  <a:schemeClr val="tx1"/>
                </a:solidFill>
                <a:effectLst/>
                <a:latin typeface="+mn-lt"/>
                <a:ea typeface="+mn-ea"/>
                <a:cs typeface="+mn-cs"/>
              </a:rPr>
              <a:t> likes for the movie, director, and actors was flawed. The </a:t>
            </a:r>
            <a:r>
              <a:rPr lang="en-US" sz="1200" b="0" i="0" kern="1200" dirty="0" err="1">
                <a:solidFill>
                  <a:schemeClr val="tx1"/>
                </a:solidFill>
                <a:effectLst/>
                <a:latin typeface="+mn-lt"/>
                <a:ea typeface="+mn-ea"/>
                <a:cs typeface="+mn-cs"/>
              </a:rPr>
              <a:t>facebook</a:t>
            </a:r>
            <a:r>
              <a:rPr lang="en-US" sz="1200" b="0" i="0" kern="1200" dirty="0">
                <a:solidFill>
                  <a:schemeClr val="tx1"/>
                </a:solidFill>
                <a:effectLst/>
                <a:latin typeface="+mn-lt"/>
                <a:ea typeface="+mn-ea"/>
                <a:cs typeface="+mn-cs"/>
              </a:rPr>
              <a:t> likes are not the official </a:t>
            </a:r>
            <a:r>
              <a:rPr lang="en-US" sz="1200" b="0" i="0" kern="1200" dirty="0" err="1">
                <a:solidFill>
                  <a:schemeClr val="tx1"/>
                </a:solidFill>
                <a:effectLst/>
                <a:latin typeface="+mn-lt"/>
                <a:ea typeface="+mn-ea"/>
                <a:cs typeface="+mn-cs"/>
              </a:rPr>
              <a:t>facebook</a:t>
            </a:r>
            <a:r>
              <a:rPr lang="en-US" sz="1200" b="0" i="0" kern="1200" dirty="0">
                <a:solidFill>
                  <a:schemeClr val="tx1"/>
                </a:solidFill>
                <a:effectLst/>
                <a:latin typeface="+mn-lt"/>
                <a:ea typeface="+mn-ea"/>
                <a:cs typeface="+mn-cs"/>
              </a:rPr>
              <a:t> page for the movie, director, or actor, but the </a:t>
            </a:r>
            <a:r>
              <a:rPr lang="en-US" sz="1200" b="0" i="0" kern="1200" dirty="0" err="1">
                <a:solidFill>
                  <a:schemeClr val="tx1"/>
                </a:solidFill>
                <a:effectLst/>
                <a:latin typeface="+mn-lt"/>
                <a:ea typeface="+mn-ea"/>
                <a:cs typeface="+mn-cs"/>
              </a:rPr>
              <a:t>facebook</a:t>
            </a:r>
            <a:r>
              <a:rPr lang="en-US" sz="1200" b="0" i="0" kern="1200" dirty="0">
                <a:solidFill>
                  <a:schemeClr val="tx1"/>
                </a:solidFill>
                <a:effectLst/>
                <a:latin typeface="+mn-lt"/>
                <a:ea typeface="+mn-ea"/>
                <a:cs typeface="+mn-cs"/>
              </a:rPr>
              <a:t> likes of the IMDB page for the movie, director, or actor. As an example, the movie Avatar shows that it has 26,000 </a:t>
            </a:r>
            <a:r>
              <a:rPr lang="en-US" sz="1200" b="0" i="0" kern="1200" dirty="0" err="1">
                <a:solidFill>
                  <a:schemeClr val="tx1"/>
                </a:solidFill>
                <a:effectLst/>
                <a:latin typeface="+mn-lt"/>
                <a:ea typeface="+mn-ea"/>
                <a:cs typeface="+mn-cs"/>
              </a:rPr>
              <a:t>facebook</a:t>
            </a:r>
            <a:r>
              <a:rPr lang="en-US" sz="1200" b="0" i="0" kern="1200" dirty="0">
                <a:solidFill>
                  <a:schemeClr val="tx1"/>
                </a:solidFill>
                <a:effectLst/>
                <a:latin typeface="+mn-lt"/>
                <a:ea typeface="+mn-ea"/>
                <a:cs typeface="+mn-cs"/>
              </a:rPr>
              <a:t> likes in the dataset, however, the official </a:t>
            </a:r>
            <a:r>
              <a:rPr lang="en-US" sz="1200" b="0" i="0" kern="1200" dirty="0" err="1">
                <a:solidFill>
                  <a:schemeClr val="tx1"/>
                </a:solidFill>
                <a:effectLst/>
                <a:latin typeface="+mn-lt"/>
                <a:ea typeface="+mn-ea"/>
                <a:cs typeface="+mn-cs"/>
              </a:rPr>
              <a:t>facebook</a:t>
            </a:r>
            <a:r>
              <a:rPr lang="en-US" sz="1200" b="0" i="0" kern="1200" dirty="0">
                <a:solidFill>
                  <a:schemeClr val="tx1"/>
                </a:solidFill>
                <a:effectLst/>
                <a:latin typeface="+mn-lt"/>
                <a:ea typeface="+mn-ea"/>
                <a:cs typeface="+mn-cs"/>
              </a:rPr>
              <a:t> page shows that it actually has over 46 million likes. </a:t>
            </a:r>
          </a:p>
          <a:p>
            <a:endParaRPr lang="en-US" dirty="0"/>
          </a:p>
        </p:txBody>
      </p:sp>
      <p:sp>
        <p:nvSpPr>
          <p:cNvPr id="4" name="Slide Number Placeholder 3"/>
          <p:cNvSpPr>
            <a:spLocks noGrp="1"/>
          </p:cNvSpPr>
          <p:nvPr>
            <p:ph type="sldNum" sz="quarter" idx="10"/>
          </p:nvPr>
        </p:nvSpPr>
        <p:spPr/>
        <p:txBody>
          <a:bodyPr/>
          <a:lstStyle/>
          <a:p>
            <a:fld id="{23504ECD-D81D-1343-8DDD-E4A9E409C6D3}" type="slidenum">
              <a:rPr lang="en-US" smtClean="0"/>
              <a:t>3</a:t>
            </a:fld>
            <a:endParaRPr lang="en-US"/>
          </a:p>
        </p:txBody>
      </p:sp>
    </p:spTree>
    <p:extLst>
      <p:ext uri="{BB962C8B-B14F-4D97-AF65-F5344CB8AC3E}">
        <p14:creationId xmlns:p14="http://schemas.microsoft.com/office/powerpoint/2010/main" val="9624772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very few missing data point due to the corrections in the data collection methods.</a:t>
            </a:r>
          </a:p>
          <a:p>
            <a:endParaRPr lang="en-US" dirty="0"/>
          </a:p>
          <a:p>
            <a:r>
              <a:rPr lang="en-US" sz="1200" b="0" i="0" kern="1200" dirty="0">
                <a:solidFill>
                  <a:schemeClr val="tx1"/>
                </a:solidFill>
                <a:effectLst/>
                <a:latin typeface="+mn-lt"/>
                <a:ea typeface="+mn-ea"/>
                <a:cs typeface="+mn-cs"/>
              </a:rPr>
              <a:t>budget: missing 767 items</a:t>
            </a:r>
          </a:p>
          <a:p>
            <a:r>
              <a:rPr lang="en-US" sz="1200" b="0" i="0" kern="1200" dirty="0" err="1">
                <a:solidFill>
                  <a:schemeClr val="tx1"/>
                </a:solidFill>
                <a:effectLst/>
                <a:latin typeface="+mn-lt"/>
                <a:ea typeface="+mn-ea"/>
                <a:cs typeface="+mn-cs"/>
              </a:rPr>
              <a:t>aspect_ratio</a:t>
            </a:r>
            <a:r>
              <a:rPr lang="en-US" sz="1200" b="0" i="0" kern="1200" dirty="0">
                <a:solidFill>
                  <a:schemeClr val="tx1"/>
                </a:solidFill>
                <a:effectLst/>
                <a:latin typeface="+mn-lt"/>
                <a:ea typeface="+mn-ea"/>
                <a:cs typeface="+mn-cs"/>
              </a:rPr>
              <a:t>: missing 34 items</a:t>
            </a:r>
          </a:p>
          <a:p>
            <a:r>
              <a:rPr lang="en-US" sz="1200" b="0" i="0" kern="1200" dirty="0">
                <a:solidFill>
                  <a:schemeClr val="tx1"/>
                </a:solidFill>
                <a:effectLst/>
                <a:latin typeface="+mn-lt"/>
                <a:ea typeface="+mn-ea"/>
                <a:cs typeface="+mn-cs"/>
              </a:rPr>
              <a:t>gross: missing 27 items</a:t>
            </a:r>
          </a:p>
          <a:p>
            <a:r>
              <a:rPr lang="en-US" sz="1200" b="0" i="0" kern="1200" dirty="0" err="1">
                <a:solidFill>
                  <a:schemeClr val="tx1"/>
                </a:solidFill>
                <a:effectLst/>
                <a:latin typeface="+mn-lt"/>
                <a:ea typeface="+mn-ea"/>
                <a:cs typeface="+mn-cs"/>
              </a:rPr>
              <a:t>content_rating</a:t>
            </a:r>
            <a:r>
              <a:rPr lang="en-US" sz="1200" b="0" i="0" kern="1200" dirty="0">
                <a:solidFill>
                  <a:schemeClr val="tx1"/>
                </a:solidFill>
                <a:effectLst/>
                <a:latin typeface="+mn-lt"/>
                <a:ea typeface="+mn-ea"/>
                <a:cs typeface="+mn-cs"/>
              </a:rPr>
              <a:t>: missing 13 items</a:t>
            </a:r>
          </a:p>
          <a:p>
            <a:r>
              <a:rPr lang="en-US" sz="1200" b="0" i="0" kern="1200" dirty="0">
                <a:solidFill>
                  <a:schemeClr val="tx1"/>
                </a:solidFill>
                <a:effectLst/>
                <a:latin typeface="+mn-lt"/>
                <a:ea typeface="+mn-ea"/>
                <a:cs typeface="+mn-cs"/>
              </a:rPr>
              <a:t>language: missing 4 items</a:t>
            </a:r>
          </a:p>
          <a:p>
            <a:r>
              <a:rPr lang="en-US" sz="1200" b="0" i="0" kern="1200" dirty="0">
                <a:solidFill>
                  <a:schemeClr val="tx1"/>
                </a:solidFill>
                <a:effectLst/>
                <a:latin typeface="+mn-lt"/>
                <a:ea typeface="+mn-ea"/>
                <a:cs typeface="+mn-cs"/>
              </a:rPr>
              <a:t>actor_3_name: missing 2 items</a:t>
            </a:r>
          </a:p>
          <a:p>
            <a:r>
              <a:rPr lang="en-US" sz="1200" b="0" i="0" kern="1200" dirty="0">
                <a:solidFill>
                  <a:schemeClr val="tx1"/>
                </a:solidFill>
                <a:effectLst/>
                <a:latin typeface="+mn-lt"/>
                <a:ea typeface="+mn-ea"/>
                <a:cs typeface="+mn-cs"/>
              </a:rPr>
              <a:t>actor_3_facebook_likes: missing 2 items</a:t>
            </a:r>
          </a:p>
          <a:p>
            <a:r>
              <a:rPr lang="en-US" sz="1200" b="0" i="0" kern="1200" dirty="0">
                <a:solidFill>
                  <a:schemeClr val="tx1"/>
                </a:solidFill>
                <a:effectLst/>
                <a:latin typeface="+mn-lt"/>
                <a:ea typeface="+mn-ea"/>
                <a:cs typeface="+mn-cs"/>
              </a:rPr>
              <a:t>actor_2_name: missing 1 item</a:t>
            </a:r>
          </a:p>
          <a:p>
            <a:r>
              <a:rPr lang="en-US" sz="1200" b="0" i="0" kern="1200" dirty="0">
                <a:solidFill>
                  <a:schemeClr val="tx1"/>
                </a:solidFill>
                <a:effectLst/>
                <a:latin typeface="+mn-lt"/>
                <a:ea typeface="+mn-ea"/>
                <a:cs typeface="+mn-cs"/>
              </a:rPr>
              <a:t>actor_2_facebook_likes: missing 1 item</a:t>
            </a:r>
          </a:p>
          <a:p>
            <a:r>
              <a:rPr lang="en-US" sz="1200" b="0" i="0" kern="1200" dirty="0" err="1">
                <a:solidFill>
                  <a:schemeClr val="tx1"/>
                </a:solidFill>
                <a:effectLst/>
                <a:latin typeface="+mn-lt"/>
                <a:ea typeface="+mn-ea"/>
                <a:cs typeface="+mn-cs"/>
              </a:rPr>
              <a:t>num_user_for_reviews</a:t>
            </a:r>
            <a:r>
              <a:rPr lang="en-US" sz="1200" b="0" i="0" kern="1200" dirty="0">
                <a:solidFill>
                  <a:schemeClr val="tx1"/>
                </a:solidFill>
                <a:effectLst/>
                <a:latin typeface="+mn-lt"/>
                <a:ea typeface="+mn-ea"/>
                <a:cs typeface="+mn-cs"/>
              </a:rPr>
              <a:t>: missing 1 item</a:t>
            </a:r>
          </a:p>
          <a:p>
            <a:r>
              <a:rPr lang="en-US" sz="1200" b="0" i="0" kern="1200" dirty="0">
                <a:solidFill>
                  <a:schemeClr val="tx1"/>
                </a:solidFill>
                <a:effectLst/>
                <a:latin typeface="+mn-lt"/>
                <a:ea typeface="+mn-ea"/>
                <a:cs typeface="+mn-cs"/>
              </a:rPr>
              <a:t>color: missing 1 item</a:t>
            </a:r>
          </a:p>
          <a:p>
            <a:endParaRPr lang="en-US" dirty="0"/>
          </a:p>
          <a:p>
            <a:r>
              <a:rPr lang="en-US" dirty="0"/>
              <a:t>The first three stages, Business/Data Understanding, Data Preparation, and Business intelligence and exploratory data analysis did not require direct data cleaning and transformation. When needed, it was done on the spot in a new data frame. </a:t>
            </a:r>
          </a:p>
          <a:p>
            <a:endParaRPr lang="en-US" dirty="0"/>
          </a:p>
          <a:p>
            <a:r>
              <a:rPr lang="en-US" dirty="0"/>
              <a:t>However, modeling requires some of the data to be cleaned and transformed. For example, we cannot have null values in some models as well as object variable types in others. I decided I wanted to keep the data with the bulk number of missing value, so I filled them with zeros and I dropped all other rows containing missing values. </a:t>
            </a:r>
          </a:p>
          <a:p>
            <a:endParaRPr lang="en-US" dirty="0"/>
          </a:p>
          <a:p>
            <a:r>
              <a:rPr lang="en-US" dirty="0"/>
              <a:t>Additionally, it was necessary to drop movie titles, directors\actors names, plot keywords, language, country, and movie </a:t>
            </a:r>
            <a:r>
              <a:rPr lang="en-US" dirty="0" err="1"/>
              <a:t>imdb</a:t>
            </a:r>
            <a:r>
              <a:rPr lang="en-US" dirty="0"/>
              <a:t> link. These data points are unnecessary for modeling and would have been too difficult to map into numerical values. </a:t>
            </a:r>
          </a:p>
          <a:p>
            <a:endParaRPr lang="en-US" dirty="0"/>
          </a:p>
          <a:p>
            <a:r>
              <a:rPr lang="en-US" dirty="0"/>
              <a:t>Additionally, I decided to drop rows whose content rating wasn’t G, PG, PG-13 or R and to map the content rating to numerical values as well as make dummies for genres. </a:t>
            </a:r>
          </a:p>
          <a:p>
            <a:endParaRPr lang="en-US" dirty="0"/>
          </a:p>
          <a:p>
            <a:r>
              <a:rPr lang="en-US" dirty="0"/>
              <a:t>Lastly, I needed to bin all the IMDB scores into a categorical variable type as floats are not allowed in classification modeling techniques. </a:t>
            </a:r>
          </a:p>
          <a:p>
            <a:endParaRPr lang="en-US" dirty="0"/>
          </a:p>
          <a:p>
            <a:endParaRPr lang="en-US" dirty="0"/>
          </a:p>
        </p:txBody>
      </p:sp>
      <p:sp>
        <p:nvSpPr>
          <p:cNvPr id="4" name="Slide Number Placeholder 3"/>
          <p:cNvSpPr>
            <a:spLocks noGrp="1"/>
          </p:cNvSpPr>
          <p:nvPr>
            <p:ph type="sldNum" sz="quarter" idx="10"/>
          </p:nvPr>
        </p:nvSpPr>
        <p:spPr/>
        <p:txBody>
          <a:bodyPr/>
          <a:lstStyle/>
          <a:p>
            <a:fld id="{23504ECD-D81D-1343-8DDD-E4A9E409C6D3}" type="slidenum">
              <a:rPr lang="en-US" smtClean="0"/>
              <a:t>4</a:t>
            </a:fld>
            <a:endParaRPr lang="en-US"/>
          </a:p>
        </p:txBody>
      </p:sp>
    </p:spTree>
    <p:extLst>
      <p:ext uri="{BB962C8B-B14F-4D97-AF65-F5344CB8AC3E}">
        <p14:creationId xmlns:p14="http://schemas.microsoft.com/office/powerpoint/2010/main" val="2288674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7AD76A19-DBF5-6645-9EDB-D237719CB599}"/>
              </a:ext>
            </a:extLst>
          </p:cNvPr>
          <p:cNvSpPr>
            <a:spLocks noGrp="1"/>
          </p:cNvSpPr>
          <p:nvPr>
            <p:ph type="body" idx="1"/>
          </p:nvPr>
        </p:nvSpPr>
        <p:spPr>
          <a:xfrm>
            <a:off x="685800" y="4400550"/>
            <a:ext cx="5486400" cy="3600450"/>
          </a:xfrm>
          <a:prstGeom prst="rect">
            <a:avLst/>
          </a:prstGeom>
        </p:spPr>
        <p:txBody>
          <a:bodyPr/>
          <a:lstStyle/>
          <a:p>
            <a:r>
              <a:rPr lang="en-US" dirty="0"/>
              <a:t>I decided to use 4 types of regression modeling. Multiple regression model using </a:t>
            </a:r>
            <a:r>
              <a:rPr lang="en-US" dirty="0" err="1"/>
              <a:t>statsmodel</a:t>
            </a:r>
            <a:r>
              <a:rPr lang="en-US" dirty="0"/>
              <a:t>, Regularization, feature selection, and normalization. </a:t>
            </a:r>
          </a:p>
          <a:p>
            <a:endParaRPr lang="en-US" dirty="0"/>
          </a:p>
          <a:p>
            <a:r>
              <a:rPr lang="en-US" dirty="0"/>
              <a:t>OLS</a:t>
            </a:r>
          </a:p>
          <a:p>
            <a:pPr marL="171450" indent="-171450">
              <a:buFont typeface="Arial" panose="020B0604020202020204" pitchFamily="34" charset="0"/>
              <a:buChar char="•"/>
            </a:pPr>
            <a:r>
              <a:rPr lang="en-US" dirty="0"/>
              <a:t>R squared .513</a:t>
            </a:r>
          </a:p>
          <a:p>
            <a:pPr marL="171450" indent="-171450">
              <a:buFont typeface="Arial" panose="020B0604020202020204" pitchFamily="34" charset="0"/>
              <a:buChar char="•"/>
            </a:pPr>
            <a:r>
              <a:rPr lang="en-US" dirty="0"/>
              <a:t>With all variables </a:t>
            </a:r>
          </a:p>
          <a:p>
            <a:pPr marL="171450" indent="-171450">
              <a:buFont typeface="Arial" panose="020B0604020202020204" pitchFamily="34" charset="0"/>
              <a:buChar char="•"/>
            </a:pPr>
            <a:r>
              <a:rPr lang="en-US" dirty="0"/>
              <a:t>Simpler</a:t>
            </a:r>
          </a:p>
          <a:p>
            <a:pPr marL="628650" lvl="1" indent="-171450">
              <a:buFont typeface="Arial" panose="020B0604020202020204" pitchFamily="34" charset="0"/>
              <a:buChar char="•"/>
            </a:pPr>
            <a:r>
              <a:rPr lang="en-US" dirty="0"/>
              <a:t>.432</a:t>
            </a:r>
          </a:p>
          <a:p>
            <a:pPr marL="628650" lvl="1" indent="-171450">
              <a:buFont typeface="Arial" panose="020B0604020202020204" pitchFamily="34" charset="0"/>
              <a:buChar char="•"/>
            </a:pPr>
            <a:r>
              <a:rPr lang="en-US" dirty="0"/>
              <a:t>Variable selected from correlation analysis. </a:t>
            </a:r>
          </a:p>
          <a:p>
            <a:r>
              <a:rPr lang="en-US" dirty="0"/>
              <a:t>Regularization</a:t>
            </a:r>
          </a:p>
          <a:p>
            <a:pPr marL="171450" indent="-171450">
              <a:buFont typeface="Arial" panose="020B0604020202020204" pitchFamily="34" charset="0"/>
              <a:buChar char="•"/>
            </a:pPr>
            <a:r>
              <a:rPr lang="en-US" dirty="0"/>
              <a:t> r squared: .388</a:t>
            </a:r>
          </a:p>
          <a:p>
            <a:pPr marL="171450" indent="-171450">
              <a:buFont typeface="Arial" panose="020B0604020202020204" pitchFamily="34" charset="0"/>
              <a:buChar char="•"/>
            </a:pPr>
            <a:endParaRPr lang="en-US" dirty="0"/>
          </a:p>
          <a:p>
            <a:r>
              <a:rPr lang="en-US" dirty="0"/>
              <a:t>Feature selection</a:t>
            </a:r>
          </a:p>
          <a:p>
            <a:pPr marL="171450" indent="-171450">
              <a:buFont typeface="Arial" panose="020B0604020202020204" pitchFamily="34" charset="0"/>
              <a:buChar char="•"/>
            </a:pPr>
            <a:r>
              <a:rPr lang="en-US" dirty="0"/>
              <a:t> .428</a:t>
            </a:r>
          </a:p>
          <a:p>
            <a:pPr marL="171450" indent="-171450">
              <a:buFont typeface="Arial" panose="020B0604020202020204" pitchFamily="34" charset="0"/>
              <a:buChar char="•"/>
            </a:pPr>
            <a:r>
              <a:rPr lang="en-US" dirty="0"/>
              <a:t>11 features based on correlation analysis</a:t>
            </a:r>
          </a:p>
          <a:p>
            <a:r>
              <a:rPr lang="en-US" dirty="0"/>
              <a:t>Normalization</a:t>
            </a:r>
          </a:p>
          <a:p>
            <a:pPr marL="171450" indent="-171450">
              <a:buFont typeface="Arial" panose="020B0604020202020204" pitchFamily="34" charset="0"/>
              <a:buChar char="•"/>
            </a:pPr>
            <a:r>
              <a:rPr lang="en-US" dirty="0"/>
              <a:t>.14</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Decision Tree Classifier</a:t>
            </a:r>
          </a:p>
          <a:p>
            <a:pPr marL="171450" indent="-171450">
              <a:buFont typeface="Arial" panose="020B0604020202020204" pitchFamily="34" charset="0"/>
              <a:buChar char="•"/>
            </a:pPr>
            <a:r>
              <a:rPr lang="en-US" dirty="0"/>
              <a:t>Accuracy 69.9%</a:t>
            </a:r>
          </a:p>
          <a:p>
            <a:pPr marL="171450" indent="-171450">
              <a:buFont typeface="Arial" panose="020B0604020202020204" pitchFamily="34" charset="0"/>
              <a:buChar char="•"/>
            </a:pPr>
            <a:r>
              <a:rPr lang="en-US" dirty="0"/>
              <a:t>More accurate at predicting </a:t>
            </a:r>
            <a:r>
              <a:rPr lang="en-US" dirty="0" err="1"/>
              <a:t>imdb</a:t>
            </a:r>
            <a:r>
              <a:rPr lang="en-US" dirty="0"/>
              <a:t> scores in the 6-8 bin range with a precision of 78%</a:t>
            </a:r>
          </a:p>
          <a:p>
            <a:pPr marL="171450" indent="-171450">
              <a:buFont typeface="Arial" panose="020B0604020202020204" pitchFamily="34" charset="0"/>
              <a:buChar char="•"/>
            </a:pPr>
            <a:r>
              <a:rPr lang="en-US" dirty="0"/>
              <a:t>Second most accurate was 4-6 range followed by the 8-10 range.</a:t>
            </a:r>
          </a:p>
          <a:p>
            <a:pPr marL="171450" indent="-171450">
              <a:buFont typeface="Arial" panose="020B0604020202020204" pitchFamily="34" charset="0"/>
              <a:buChar char="•"/>
            </a:pPr>
            <a:r>
              <a:rPr lang="en-US" dirty="0"/>
              <a:t>Meaning out of every time the 6-8 label was predicted, it was only accurate 78% of the time.</a:t>
            </a:r>
          </a:p>
          <a:p>
            <a:endParaRPr lang="en-US" dirty="0"/>
          </a:p>
          <a:p>
            <a:r>
              <a:rPr lang="en-US" dirty="0"/>
              <a:t>K-Nearest Neighbor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55.4%</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Once again more accurate at predicting the 6-8 </a:t>
            </a:r>
            <a:r>
              <a:rPr lang="en-US" dirty="0" err="1"/>
              <a:t>imdb</a:t>
            </a:r>
            <a:r>
              <a:rPr lang="en-US" dirty="0"/>
              <a:t> score range, however lower than the Decision tree classifier at 66%</a:t>
            </a:r>
          </a:p>
          <a:p>
            <a:endParaRPr lang="en-US" dirty="0"/>
          </a:p>
          <a:p>
            <a:r>
              <a:rPr lang="en-US" dirty="0"/>
              <a:t>Random Forest Classifier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76.1%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More accurate at predicting 8-10 range at 84%</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6-8 range was 78%</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4-6 </a:t>
            </a:r>
            <a:r>
              <a:rPr lang="en-US" dirty="0" err="1"/>
              <a:t>rnage</a:t>
            </a:r>
            <a:r>
              <a:rPr lang="en-US" dirty="0"/>
              <a:t> was 71%</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So far the best model</a:t>
            </a:r>
          </a:p>
          <a:p>
            <a:endParaRPr lang="en-US" dirty="0"/>
          </a:p>
          <a:p>
            <a:r>
              <a:rPr lang="en-US" dirty="0"/>
              <a:t>Select K Best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66%</a:t>
            </a:r>
          </a:p>
          <a:p>
            <a:pPr marL="171450" indent="-171450">
              <a:buFont typeface="Arial" panose="020B0604020202020204" pitchFamily="34" charset="0"/>
              <a:buChar char="•"/>
            </a:pPr>
            <a:r>
              <a:rPr lang="en-US" dirty="0"/>
              <a:t>Most accurate at predicting the 6-8 range at 75%</a:t>
            </a:r>
          </a:p>
          <a:p>
            <a:endParaRPr lang="en-US" dirty="0"/>
          </a:p>
          <a:p>
            <a:r>
              <a:rPr lang="en-US" dirty="0"/>
              <a:t>Recursive Feature Selection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Accuracy 75.9%</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Most accurate at predicting the 8-10 range at 89%</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Followed by 6-8 range at 79% and the 4-6 range at 68%</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23504ECD-D81D-1343-8DDD-E4A9E409C6D3}" type="slidenum">
              <a:rPr lang="en-US" smtClean="0"/>
              <a:t>6</a:t>
            </a:fld>
            <a:endParaRPr lang="en-US"/>
          </a:p>
        </p:txBody>
      </p:sp>
    </p:spTree>
    <p:extLst>
      <p:ext uri="{BB962C8B-B14F-4D97-AF65-F5344CB8AC3E}">
        <p14:creationId xmlns:p14="http://schemas.microsoft.com/office/powerpoint/2010/main" val="2258803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elbow method, we can calculate the best k-value to select in our clustering analysis. </a:t>
            </a:r>
          </a:p>
          <a:p>
            <a:endParaRPr lang="en-US" dirty="0"/>
          </a:p>
          <a:p>
            <a:r>
              <a:rPr lang="en-US" dirty="0"/>
              <a:t>As we can see, there is a steep change between a k-value of 1 and 2 and 2-3. The average distortion improves rapidly as we increase from 1 - 2 and there is little improvement after 3. I chose 2 as the best k-value for clustering analysis</a:t>
            </a:r>
          </a:p>
          <a:p>
            <a:endParaRPr lang="en-US" dirty="0"/>
          </a:p>
          <a:p>
            <a:endParaRPr lang="en-US" dirty="0"/>
          </a:p>
        </p:txBody>
      </p:sp>
      <p:sp>
        <p:nvSpPr>
          <p:cNvPr id="4" name="Slide Number Placeholder 3"/>
          <p:cNvSpPr>
            <a:spLocks noGrp="1"/>
          </p:cNvSpPr>
          <p:nvPr>
            <p:ph type="sldNum" sz="quarter" idx="10"/>
          </p:nvPr>
        </p:nvSpPr>
        <p:spPr/>
        <p:txBody>
          <a:bodyPr/>
          <a:lstStyle/>
          <a:p>
            <a:fld id="{23504ECD-D81D-1343-8DDD-E4A9E409C6D3}" type="slidenum">
              <a:rPr lang="en-US" smtClean="0"/>
              <a:t>7</a:t>
            </a:fld>
            <a:endParaRPr lang="en-US"/>
          </a:p>
        </p:txBody>
      </p:sp>
    </p:spTree>
    <p:extLst>
      <p:ext uri="{BB962C8B-B14F-4D97-AF65-F5344CB8AC3E}">
        <p14:creationId xmlns:p14="http://schemas.microsoft.com/office/powerpoint/2010/main" val="400775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B971C8BA-53BD-1149-9BD7-49135FB57F4F}"/>
              </a:ext>
            </a:extLst>
          </p:cNvPr>
          <p:cNvSpPr>
            <a:spLocks noGrp="1"/>
          </p:cNvSpPr>
          <p:nvPr>
            <p:ph type="body" idx="1"/>
          </p:nvPr>
        </p:nvSpPr>
        <p:spPr>
          <a:xfrm>
            <a:off x="685800" y="4400550"/>
            <a:ext cx="5486400" cy="3600450"/>
          </a:xfrm>
          <a:prstGeom prst="rect">
            <a:avLst/>
          </a:prstGeom>
        </p:spPr>
        <p:txBody>
          <a:bodyPr/>
          <a:lstStyle/>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 scoring IMDB films seems to be highly correlated to the film’s </a:t>
            </a:r>
            <a:r>
              <a:rPr lang="en-US" dirty="0" err="1"/>
              <a:t>facebook</a:t>
            </a:r>
            <a:r>
              <a:rPr lang="en-US" dirty="0"/>
              <a:t> likes as well as the director and cast </a:t>
            </a:r>
            <a:r>
              <a:rPr lang="en-US" dirty="0" err="1"/>
              <a:t>facebook</a:t>
            </a:r>
            <a:r>
              <a:rPr lang="en-US" dirty="0"/>
              <a:t> likes. It seems that if you can gain support for a film through social media, you will likely gain favorability and get viewer hyped to see the film. However, the film needs to be good enough to be nominated for an Oscar. Otherwise, you risk leaving the viewers feeling like the film was overrated. </a:t>
            </a:r>
          </a:p>
          <a:p>
            <a:endParaRPr lang="en-US" dirty="0"/>
          </a:p>
          <a:p>
            <a:r>
              <a:rPr lang="en-US" dirty="0"/>
              <a:t>Additionally, movies need to be adventurous, have some comedy and action as well as be dramatic and set in a fantasy world. Those genres show to be the most profitable.</a:t>
            </a:r>
          </a:p>
        </p:txBody>
      </p:sp>
      <p:sp>
        <p:nvSpPr>
          <p:cNvPr id="4" name="Slide Number Placeholder 3"/>
          <p:cNvSpPr>
            <a:spLocks noGrp="1"/>
          </p:cNvSpPr>
          <p:nvPr>
            <p:ph type="sldNum" sz="quarter" idx="10"/>
          </p:nvPr>
        </p:nvSpPr>
        <p:spPr/>
        <p:txBody>
          <a:bodyPr/>
          <a:lstStyle/>
          <a:p>
            <a:fld id="{23504ECD-D81D-1343-8DDD-E4A9E409C6D3}" type="slidenum">
              <a:rPr lang="en-US" smtClean="0"/>
              <a:t>10</a:t>
            </a:fld>
            <a:endParaRPr lang="en-US"/>
          </a:p>
        </p:txBody>
      </p:sp>
    </p:spTree>
    <p:extLst>
      <p:ext uri="{BB962C8B-B14F-4D97-AF65-F5344CB8AC3E}">
        <p14:creationId xmlns:p14="http://schemas.microsoft.com/office/powerpoint/2010/main" val="6261122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a:noFill/>
          <a:ln w="12700">
            <a:solidFill>
              <a:prstClr val="black"/>
            </a:solidFill>
          </a:ln>
        </p:spPr>
      </p:sp>
      <p:sp>
        <p:nvSpPr>
          <p:cNvPr id="3" name="Notes Placeholder 2"/>
          <p:cNvSpPr>
            <a:spLocks noGrp="1"/>
          </p:cNvSpPr>
          <p:nvPr>
            <p:ph type="body" idx="1"/>
          </p:nvPr>
        </p:nvSpPr>
        <p:spPr>
          <a:xfrm>
            <a:off x="685800" y="4400550"/>
            <a:ext cx="5486400" cy="3600450"/>
          </a:xfrm>
          <a:prstGeom prst="rect">
            <a:avLst/>
          </a:prstGeom>
        </p:spPr>
        <p:txBody>
          <a:bodyPr/>
          <a:lstStyle/>
          <a:p>
            <a:r>
              <a:rPr lang="en-US" dirty="0"/>
              <a:t>The original dataset was created from a listing of the top 5000 grossing films. When I corrected the original dataset, I followed the same example and search for the top 5000 grossing films from IMDB. One suggestion I have is to create a list of the top 5000 films in terms of it’s </a:t>
            </a:r>
            <a:r>
              <a:rPr lang="en-US" dirty="0" err="1"/>
              <a:t>imdb</a:t>
            </a:r>
            <a:r>
              <a:rPr lang="en-US" dirty="0"/>
              <a:t> score. After all, it is the purpose of this project. To predict a films success in term’s of its IMDB score. It may prove to be more accurate. </a:t>
            </a:r>
          </a:p>
          <a:p>
            <a:endParaRPr lang="en-US" dirty="0"/>
          </a:p>
          <a:p>
            <a:r>
              <a:rPr lang="en-US" dirty="0"/>
              <a:t>Additionally, I would like to have seen official </a:t>
            </a:r>
            <a:r>
              <a:rPr lang="en-US" dirty="0" err="1"/>
              <a:t>facebook</a:t>
            </a:r>
            <a:r>
              <a:rPr lang="en-US" dirty="0"/>
              <a:t> page likes instead of the IMDB page </a:t>
            </a:r>
            <a:r>
              <a:rPr lang="en-US" dirty="0" err="1"/>
              <a:t>facebook</a:t>
            </a:r>
            <a:r>
              <a:rPr lang="en-US" dirty="0"/>
              <a:t> likes. There was a huge difference in the </a:t>
            </a:r>
            <a:r>
              <a:rPr lang="en-US" dirty="0" err="1"/>
              <a:t>facebook</a:t>
            </a:r>
            <a:r>
              <a:rPr lang="en-US" dirty="0"/>
              <a:t> like, and it would be interesting to see how that affects certain models.</a:t>
            </a:r>
          </a:p>
        </p:txBody>
      </p:sp>
    </p:spTree>
    <p:extLst>
      <p:ext uri="{BB962C8B-B14F-4D97-AF65-F5344CB8AC3E}">
        <p14:creationId xmlns:p14="http://schemas.microsoft.com/office/powerpoint/2010/main" val="3502318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05DF3702-8627-8848-9DD9-1B9AF2FCF1A7}" type="datetimeFigureOut">
              <a:rPr lang="en-US" smtClean="0"/>
              <a:t>12/5/18</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6A04F04E-E147-434C-982E-EF1D7D1716AB}" type="slidenum">
              <a:rPr lang="en-US" smtClean="0"/>
              <a:t>‹#›</a:t>
            </a:fld>
            <a:endParaRPr lang="en-US"/>
          </a:p>
        </p:txBody>
      </p:sp>
    </p:spTree>
    <p:extLst>
      <p:ext uri="{BB962C8B-B14F-4D97-AF65-F5344CB8AC3E}">
        <p14:creationId xmlns:p14="http://schemas.microsoft.com/office/powerpoint/2010/main" val="1237328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F3702-8627-8848-9DD9-1B9AF2FCF1A7}" type="datetimeFigureOut">
              <a:rPr lang="en-US" smtClean="0"/>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04F04E-E147-434C-982E-EF1D7D1716AB}" type="slidenum">
              <a:rPr lang="en-US" smtClean="0"/>
              <a:t>‹#›</a:t>
            </a:fld>
            <a:endParaRPr lang="en-US"/>
          </a:p>
        </p:txBody>
      </p:sp>
    </p:spTree>
    <p:extLst>
      <p:ext uri="{BB962C8B-B14F-4D97-AF65-F5344CB8AC3E}">
        <p14:creationId xmlns:p14="http://schemas.microsoft.com/office/powerpoint/2010/main" val="2092912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05DF3702-8627-8848-9DD9-1B9AF2FCF1A7}" type="datetimeFigureOut">
              <a:rPr lang="en-US" smtClean="0"/>
              <a:t>12/5/18</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6A04F04E-E147-434C-982E-EF1D7D1716AB}" type="slidenum">
              <a:rPr lang="en-US" smtClean="0"/>
              <a:t>‹#›</a:t>
            </a:fld>
            <a:endParaRPr lang="en-US"/>
          </a:p>
        </p:txBody>
      </p:sp>
    </p:spTree>
    <p:extLst>
      <p:ext uri="{BB962C8B-B14F-4D97-AF65-F5344CB8AC3E}">
        <p14:creationId xmlns:p14="http://schemas.microsoft.com/office/powerpoint/2010/main" val="275385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F3702-8627-8848-9DD9-1B9AF2FCF1A7}" type="datetimeFigureOut">
              <a:rPr lang="en-US" smtClean="0"/>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6A04F04E-E147-434C-982E-EF1D7D1716AB}" type="slidenum">
              <a:rPr lang="en-US" smtClean="0"/>
              <a:t>‹#›</a:t>
            </a:fld>
            <a:endParaRPr lang="en-US"/>
          </a:p>
        </p:txBody>
      </p:sp>
    </p:spTree>
    <p:extLst>
      <p:ext uri="{BB962C8B-B14F-4D97-AF65-F5344CB8AC3E}">
        <p14:creationId xmlns:p14="http://schemas.microsoft.com/office/powerpoint/2010/main" val="706659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05DF3702-8627-8848-9DD9-1B9AF2FCF1A7}" type="datetimeFigureOut">
              <a:rPr lang="en-US" smtClean="0"/>
              <a:t>12/5/18</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6A04F04E-E147-434C-982E-EF1D7D1716AB}" type="slidenum">
              <a:rPr lang="en-US" smtClean="0"/>
              <a:t>‹#›</a:t>
            </a:fld>
            <a:endParaRPr lang="en-US"/>
          </a:p>
        </p:txBody>
      </p:sp>
    </p:spTree>
    <p:extLst>
      <p:ext uri="{BB962C8B-B14F-4D97-AF65-F5344CB8AC3E}">
        <p14:creationId xmlns:p14="http://schemas.microsoft.com/office/powerpoint/2010/main" val="1365678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DF3702-8627-8848-9DD9-1B9AF2FCF1A7}" type="datetimeFigureOut">
              <a:rPr lang="en-US" smtClean="0"/>
              <a:t>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04F04E-E147-434C-982E-EF1D7D1716AB}" type="slidenum">
              <a:rPr lang="en-US" smtClean="0"/>
              <a:t>‹#›</a:t>
            </a:fld>
            <a:endParaRPr lang="en-US"/>
          </a:p>
        </p:txBody>
      </p:sp>
    </p:spTree>
    <p:extLst>
      <p:ext uri="{BB962C8B-B14F-4D97-AF65-F5344CB8AC3E}">
        <p14:creationId xmlns:p14="http://schemas.microsoft.com/office/powerpoint/2010/main" val="376979393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DF3702-8627-8848-9DD9-1B9AF2FCF1A7}" type="datetimeFigureOut">
              <a:rPr lang="en-US" smtClean="0"/>
              <a:t>12/5/18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A04F04E-E147-434C-982E-EF1D7D1716AB}" type="slidenum">
              <a:rPr lang="en-US" smtClean="0"/>
              <a:t>‹#›</a:t>
            </a:fld>
            <a:endParaRPr lang="en-US"/>
          </a:p>
        </p:txBody>
      </p:sp>
    </p:spTree>
    <p:extLst>
      <p:ext uri="{BB962C8B-B14F-4D97-AF65-F5344CB8AC3E}">
        <p14:creationId xmlns:p14="http://schemas.microsoft.com/office/powerpoint/2010/main" val="254174108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05DF3702-8627-8848-9DD9-1B9AF2FCF1A7}" type="datetimeFigureOut">
              <a:rPr lang="en-US" smtClean="0"/>
              <a:t>12/5/18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A04F04E-E147-434C-982E-EF1D7D1716AB}" type="slidenum">
              <a:rPr lang="en-US" smtClean="0"/>
              <a:t>‹#›</a:t>
            </a:fld>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780116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DF3702-8627-8848-9DD9-1B9AF2FCF1A7}" type="datetimeFigureOut">
              <a:rPr lang="en-US" smtClean="0"/>
              <a:t>12/5/18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A04F04E-E147-434C-982E-EF1D7D1716AB}" type="slidenum">
              <a:rPr lang="en-US" smtClean="0"/>
              <a:t>‹#›</a:t>
            </a:fld>
            <a:endParaRPr lang="en-US"/>
          </a:p>
        </p:txBody>
      </p:sp>
    </p:spTree>
    <p:extLst>
      <p:ext uri="{BB962C8B-B14F-4D97-AF65-F5344CB8AC3E}">
        <p14:creationId xmlns:p14="http://schemas.microsoft.com/office/powerpoint/2010/main" val="3487008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05DF3702-8627-8848-9DD9-1B9AF2FCF1A7}" type="datetimeFigureOut">
              <a:rPr lang="en-US" smtClean="0"/>
              <a:t>12/5/18</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6A04F04E-E147-434C-982E-EF1D7D1716AB}" type="slidenum">
              <a:rPr lang="en-US" smtClean="0"/>
              <a:t>‹#›</a:t>
            </a:fld>
            <a:endParaRPr lang="en-US"/>
          </a:p>
        </p:txBody>
      </p:sp>
    </p:spTree>
    <p:extLst>
      <p:ext uri="{BB962C8B-B14F-4D97-AF65-F5344CB8AC3E}">
        <p14:creationId xmlns:p14="http://schemas.microsoft.com/office/powerpoint/2010/main" val="2320438157"/>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5DF3702-8627-8848-9DD9-1B9AF2FCF1A7}" type="datetimeFigureOut">
              <a:rPr lang="en-US" smtClean="0"/>
              <a:t>12/5/18</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A04F04E-E147-434C-982E-EF1D7D1716AB}" type="slidenum">
              <a:rPr lang="en-US" smtClean="0"/>
              <a:t>‹#›</a:t>
            </a:fld>
            <a:endParaRPr lang="en-US"/>
          </a:p>
        </p:txBody>
      </p:sp>
    </p:spTree>
    <p:extLst>
      <p:ext uri="{BB962C8B-B14F-4D97-AF65-F5344CB8AC3E}">
        <p14:creationId xmlns:p14="http://schemas.microsoft.com/office/powerpoint/2010/main" val="4252440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05DF3702-8627-8848-9DD9-1B9AF2FCF1A7}" type="datetimeFigureOut">
              <a:rPr lang="en-US" smtClean="0"/>
              <a:t>12/5/18</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6A04F04E-E147-434C-982E-EF1D7D1716AB}"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64501697"/>
      </p:ext>
    </p:extLst>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slideLayout" Target="../slideLayouts/slideLayout2.xml"/><Relationship Id="rId7" Type="http://schemas.openxmlformats.org/officeDocument/2006/relationships/diagramQuickStyle" Target="../diagrams/quickStyle6.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diagramLayout" Target="../diagrams/layout6.xml"/><Relationship Id="rId5" Type="http://schemas.openxmlformats.org/officeDocument/2006/relationships/diagramData" Target="../diagrams/data6.xml"/><Relationship Id="rId10" Type="http://schemas.openxmlformats.org/officeDocument/2006/relationships/image" Target="../media/image2.png"/><Relationship Id="rId4" Type="http://schemas.openxmlformats.org/officeDocument/2006/relationships/notesSlide" Target="../notesSlides/notesSlide9.xml"/><Relationship Id="rId9" Type="http://schemas.microsoft.com/office/2007/relationships/diagramDrawing" Target="../diagrams/drawing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1.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2.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png"/><Relationship Id="rId4" Type="http://schemas.openxmlformats.org/officeDocument/2006/relationships/notesSlide" Target="../notesSlides/notesSlide3.xml"/><Relationship Id="rId9" Type="http://schemas.microsoft.com/office/2007/relationships/diagramDrawing" Target="../diagrams/drawing3.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2.png"/><Relationship Id="rId4" Type="http://schemas.openxmlformats.org/officeDocument/2006/relationships/notesSlide" Target="../notesSlides/notesSlide4.xml"/><Relationship Id="rId9" Type="http://schemas.microsoft.com/office/2007/relationships/diagramDrawing" Target="../diagrams/drawing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4.tiff"/><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slideLayout" Target="../slideLayouts/slideLayout2.xml"/><Relationship Id="rId7" Type="http://schemas.openxmlformats.org/officeDocument/2006/relationships/diagramQuickStyle" Target="../diagrams/quickStyle5.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Layout" Target="../diagrams/layout5.xml"/><Relationship Id="rId5" Type="http://schemas.openxmlformats.org/officeDocument/2006/relationships/diagramData" Target="../diagrams/data5.xml"/><Relationship Id="rId10" Type="http://schemas.openxmlformats.org/officeDocument/2006/relationships/image" Target="../media/image2.png"/><Relationship Id="rId4" Type="http://schemas.openxmlformats.org/officeDocument/2006/relationships/notesSlide" Target="../notesSlides/notesSlide7.xml"/><Relationship Id="rId9" Type="http://schemas.microsoft.com/office/2007/relationships/diagramDrawing" Target="../diagrams/drawin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136A-070D-454C-8332-9C5A9F0424E3}"/>
              </a:ext>
            </a:extLst>
          </p:cNvPr>
          <p:cNvSpPr>
            <a:spLocks noGrp="1"/>
          </p:cNvSpPr>
          <p:nvPr>
            <p:ph type="ctrTitle"/>
          </p:nvPr>
        </p:nvSpPr>
        <p:spPr/>
        <p:txBody>
          <a:bodyPr/>
          <a:lstStyle/>
          <a:p>
            <a:r>
              <a:rPr lang="en-US" dirty="0"/>
              <a:t>PREDICTING </a:t>
            </a:r>
            <a:br>
              <a:rPr lang="en-US" dirty="0"/>
            </a:br>
            <a:r>
              <a:rPr lang="en-US" dirty="0"/>
              <a:t>MOVIE SUCCESS</a:t>
            </a:r>
          </a:p>
        </p:txBody>
      </p:sp>
      <p:sp>
        <p:nvSpPr>
          <p:cNvPr id="3" name="Subtitle 2">
            <a:extLst>
              <a:ext uri="{FF2B5EF4-FFF2-40B4-BE49-F238E27FC236}">
                <a16:creationId xmlns:a16="http://schemas.microsoft.com/office/drawing/2014/main" id="{D1865D60-6651-344B-A16B-BF411A5E1BC1}"/>
              </a:ext>
            </a:extLst>
          </p:cNvPr>
          <p:cNvSpPr>
            <a:spLocks noGrp="1"/>
          </p:cNvSpPr>
          <p:nvPr>
            <p:ph type="subTitle" idx="1"/>
          </p:nvPr>
        </p:nvSpPr>
        <p:spPr/>
        <p:txBody>
          <a:bodyPr/>
          <a:lstStyle/>
          <a:p>
            <a:r>
              <a:rPr lang="en-US" dirty="0"/>
              <a:t>By Artur Gregorian</a:t>
            </a:r>
          </a:p>
        </p:txBody>
      </p:sp>
      <p:pic>
        <p:nvPicPr>
          <p:cNvPr id="5" name="Picture 4">
            <a:extLst>
              <a:ext uri="{FF2B5EF4-FFF2-40B4-BE49-F238E27FC236}">
                <a16:creationId xmlns:a16="http://schemas.microsoft.com/office/drawing/2014/main" id="{6B22D8AC-F2F4-4A45-A454-1588EA0CEA17}"/>
              </a:ext>
            </a:extLst>
          </p:cNvPr>
          <p:cNvPicPr>
            <a:picLocks noChangeAspect="1"/>
          </p:cNvPicPr>
          <p:nvPr/>
        </p:nvPicPr>
        <p:blipFill rotWithShape="1">
          <a:blip r:embed="rId4"/>
          <a:srcRect t="50246" b="1"/>
          <a:stretch/>
        </p:blipFill>
        <p:spPr>
          <a:xfrm>
            <a:off x="439387" y="3206338"/>
            <a:ext cx="11317184" cy="3230088"/>
          </a:xfrm>
          <a:prstGeom prst="rect">
            <a:avLst/>
          </a:prstGeom>
        </p:spPr>
      </p:pic>
      <p:pic>
        <p:nvPicPr>
          <p:cNvPr id="6" name="Audio 5">
            <a:hlinkClick r:id="" action="ppaction://media"/>
            <a:extLst>
              <a:ext uri="{FF2B5EF4-FFF2-40B4-BE49-F238E27FC236}">
                <a16:creationId xmlns:a16="http://schemas.microsoft.com/office/drawing/2014/main" id="{9469DC13-6905-D847-B47F-2E399F603C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58650494"/>
      </p:ext>
    </p:extLst>
  </p:cSld>
  <p:clrMapOvr>
    <a:masterClrMapping/>
  </p:clrMapOvr>
  <mc:AlternateContent xmlns:mc="http://schemas.openxmlformats.org/markup-compatibility/2006">
    <mc:Choice xmlns:p14="http://schemas.microsoft.com/office/powerpoint/2010/main" Requires="p14">
      <p:transition spd="slow" p14:dur="2000" advTm="7058"/>
    </mc:Choice>
    <mc:Fallback>
      <p:transition spd="slow" advTm="7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2D3D9-39F4-A74E-90D7-2D1397B2711D}"/>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B53DF832-F92D-784A-BDDE-F8C19A312727}"/>
              </a:ext>
            </a:extLst>
          </p:cNvPr>
          <p:cNvSpPr>
            <a:spLocks noGrp="1"/>
          </p:cNvSpPr>
          <p:nvPr>
            <p:ph idx="1"/>
          </p:nvPr>
        </p:nvSpPr>
        <p:spPr/>
        <p:txBody>
          <a:bodyPr/>
          <a:lstStyle/>
          <a:p>
            <a:r>
              <a:rPr lang="en-US" dirty="0"/>
              <a:t>Social media marketing</a:t>
            </a:r>
          </a:p>
          <a:p>
            <a:r>
              <a:rPr lang="en-US" dirty="0"/>
              <a:t>Director and Cast are important to viewers</a:t>
            </a:r>
          </a:p>
          <a:p>
            <a:r>
              <a:rPr lang="en-US" dirty="0"/>
              <a:t>Most profitable genres are: </a:t>
            </a:r>
          </a:p>
          <a:p>
            <a:pPr lvl="1"/>
            <a:r>
              <a:rPr lang="en-US" dirty="0"/>
              <a:t>Adventure</a:t>
            </a:r>
          </a:p>
          <a:p>
            <a:pPr lvl="1"/>
            <a:r>
              <a:rPr lang="en-US" dirty="0"/>
              <a:t>Comedy</a:t>
            </a:r>
          </a:p>
          <a:p>
            <a:pPr lvl="1"/>
            <a:r>
              <a:rPr lang="en-US" dirty="0"/>
              <a:t>Action</a:t>
            </a:r>
          </a:p>
          <a:p>
            <a:pPr lvl="1"/>
            <a:r>
              <a:rPr lang="en-US" dirty="0"/>
              <a:t>Drama</a:t>
            </a:r>
          </a:p>
          <a:p>
            <a:pPr lvl="1"/>
            <a:r>
              <a:rPr lang="en-US" dirty="0"/>
              <a:t>Fantasy</a:t>
            </a:r>
          </a:p>
          <a:p>
            <a:r>
              <a:rPr lang="en-US" dirty="0"/>
              <a:t>Oscar Nominations and Wins are good predictors of a film’s success</a:t>
            </a:r>
          </a:p>
        </p:txBody>
      </p:sp>
      <p:pic>
        <p:nvPicPr>
          <p:cNvPr id="5" name="Audio 4">
            <a:hlinkClick r:id="" action="ppaction://media"/>
            <a:extLst>
              <a:ext uri="{FF2B5EF4-FFF2-40B4-BE49-F238E27FC236}">
                <a16:creationId xmlns:a16="http://schemas.microsoft.com/office/drawing/2014/main" id="{CA3DBC1D-F279-4749-A425-1D17249B69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61496872"/>
      </p:ext>
    </p:extLst>
  </p:cSld>
  <p:clrMapOvr>
    <a:masterClrMapping/>
  </p:clrMapOvr>
  <mc:AlternateContent xmlns:mc="http://schemas.openxmlformats.org/markup-compatibility/2006">
    <mc:Choice xmlns:p14="http://schemas.microsoft.com/office/powerpoint/2010/main" Requires="p14">
      <p:transition spd="slow" p14:dur="2000" advTm="48302"/>
    </mc:Choice>
    <mc:Fallback>
      <p:transition spd="slow" advTm="48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E53F2-0D5B-AB4C-AA31-C026E5F2A20B}"/>
              </a:ext>
            </a:extLst>
          </p:cNvPr>
          <p:cNvSpPr>
            <a:spLocks noGrp="1"/>
          </p:cNvSpPr>
          <p:nvPr>
            <p:ph type="title"/>
          </p:nvPr>
        </p:nvSpPr>
        <p:spPr/>
        <p:txBody>
          <a:bodyPr/>
          <a:lstStyle/>
          <a:p>
            <a:r>
              <a:rPr lang="en-US" dirty="0"/>
              <a:t>Additional Variables	</a:t>
            </a:r>
          </a:p>
        </p:txBody>
      </p:sp>
      <p:sp>
        <p:nvSpPr>
          <p:cNvPr id="3" name="Content Placeholder 2">
            <a:extLst>
              <a:ext uri="{FF2B5EF4-FFF2-40B4-BE49-F238E27FC236}">
                <a16:creationId xmlns:a16="http://schemas.microsoft.com/office/drawing/2014/main" id="{276976BE-0346-4047-8286-9F8CFACD9AAD}"/>
              </a:ext>
            </a:extLst>
          </p:cNvPr>
          <p:cNvSpPr>
            <a:spLocks noGrp="1"/>
          </p:cNvSpPr>
          <p:nvPr>
            <p:ph idx="1"/>
          </p:nvPr>
        </p:nvSpPr>
        <p:spPr/>
        <p:txBody>
          <a:bodyPr/>
          <a:lstStyle/>
          <a:p>
            <a:r>
              <a:rPr lang="en-US" dirty="0"/>
              <a:t>Film’s Facebook review rating</a:t>
            </a:r>
          </a:p>
          <a:p>
            <a:r>
              <a:rPr lang="en-US" dirty="0"/>
              <a:t>Review data from rotten tomatoes</a:t>
            </a:r>
          </a:p>
          <a:p>
            <a:pPr lvl="1"/>
            <a:r>
              <a:rPr lang="en-US" dirty="0" err="1"/>
              <a:t>Tomatometer</a:t>
            </a:r>
            <a:endParaRPr lang="en-US" dirty="0"/>
          </a:p>
          <a:p>
            <a:pPr lvl="1"/>
            <a:r>
              <a:rPr lang="en-US" dirty="0"/>
              <a:t>Audience Score</a:t>
            </a:r>
          </a:p>
          <a:p>
            <a:r>
              <a:rPr lang="en-US" dirty="0" err="1"/>
              <a:t>Metascore</a:t>
            </a:r>
            <a:r>
              <a:rPr lang="en-US" dirty="0"/>
              <a:t> </a:t>
            </a:r>
          </a:p>
          <a:p>
            <a:endParaRPr lang="en-US" dirty="0"/>
          </a:p>
        </p:txBody>
      </p:sp>
      <p:pic>
        <p:nvPicPr>
          <p:cNvPr id="4" name="Audio 3">
            <a:hlinkClick r:id="" action="ppaction://media"/>
            <a:extLst>
              <a:ext uri="{FF2B5EF4-FFF2-40B4-BE49-F238E27FC236}">
                <a16:creationId xmlns:a16="http://schemas.microsoft.com/office/drawing/2014/main" id="{959D7164-2FC6-C64D-8980-F49A1A4DB7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41077579"/>
      </p:ext>
    </p:extLst>
  </p:cSld>
  <p:clrMapOvr>
    <a:masterClrMapping/>
  </p:clrMapOvr>
  <mc:AlternateContent xmlns:mc="http://schemas.openxmlformats.org/markup-compatibility/2006">
    <mc:Choice xmlns:p14="http://schemas.microsoft.com/office/powerpoint/2010/main" Requires="p14">
      <p:transition spd="slow" p14:dur="2000" advTm="39979"/>
    </mc:Choice>
    <mc:Fallback>
      <p:transition spd="slow" advTm="39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E53F2-0D5B-AB4C-AA31-C026E5F2A20B}"/>
              </a:ext>
            </a:extLst>
          </p:cNvPr>
          <p:cNvSpPr>
            <a:spLocks noGrp="1"/>
          </p:cNvSpPr>
          <p:nvPr>
            <p:ph type="title"/>
          </p:nvPr>
        </p:nvSpPr>
        <p:spPr>
          <a:xfrm>
            <a:off x="581192" y="702156"/>
            <a:ext cx="11029616" cy="1013800"/>
          </a:xfrm>
        </p:spPr>
        <p:txBody>
          <a:bodyPr>
            <a:normAutofit/>
          </a:bodyPr>
          <a:lstStyle/>
          <a:p>
            <a:r>
              <a:rPr lang="en-US">
                <a:solidFill>
                  <a:srgbClr val="FFFEFF"/>
                </a:solidFill>
              </a:rPr>
              <a:t>Suggestions</a:t>
            </a:r>
          </a:p>
        </p:txBody>
      </p:sp>
      <p:graphicFrame>
        <p:nvGraphicFramePr>
          <p:cNvPr id="5" name="Content Placeholder 2">
            <a:extLst>
              <a:ext uri="{FF2B5EF4-FFF2-40B4-BE49-F238E27FC236}">
                <a16:creationId xmlns:a16="http://schemas.microsoft.com/office/drawing/2014/main" id="{F2AC658A-2B6A-4043-B3FA-FA48E10CFEEF}"/>
              </a:ext>
            </a:extLst>
          </p:cNvPr>
          <p:cNvGraphicFramePr>
            <a:graphicFrameLocks noGrp="1"/>
          </p:cNvGraphicFramePr>
          <p:nvPr>
            <p:ph idx="1"/>
            <p:extLst>
              <p:ext uri="{D42A27DB-BD31-4B8C-83A1-F6EECF244321}">
                <p14:modId xmlns:p14="http://schemas.microsoft.com/office/powerpoint/2010/main" val="2055921762"/>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8" name="Audio 7">
            <a:hlinkClick r:id="" action="ppaction://media"/>
            <a:extLst>
              <a:ext uri="{FF2B5EF4-FFF2-40B4-BE49-F238E27FC236}">
                <a16:creationId xmlns:a16="http://schemas.microsoft.com/office/drawing/2014/main" id="{326DB107-58D9-5D4A-B870-1C72D72436E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05362625"/>
      </p:ext>
    </p:extLst>
  </p:cSld>
  <p:clrMapOvr>
    <a:masterClrMapping/>
  </p:clrMapOvr>
  <mc:AlternateContent xmlns:mc="http://schemas.openxmlformats.org/markup-compatibility/2006">
    <mc:Choice xmlns:p14="http://schemas.microsoft.com/office/powerpoint/2010/main" Requires="p14">
      <p:transition spd="slow" p14:dur="2000" advTm="61736"/>
    </mc:Choice>
    <mc:Fallback>
      <p:transition spd="slow" advTm="61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6378D-B843-EA46-B5A5-F80891ADDABA}"/>
              </a:ext>
            </a:extLst>
          </p:cNvPr>
          <p:cNvSpPr>
            <a:spLocks noGrp="1"/>
          </p:cNvSpPr>
          <p:nvPr>
            <p:ph type="title"/>
          </p:nvPr>
        </p:nvSpPr>
        <p:spPr/>
        <p:txBody>
          <a:bodyPr/>
          <a:lstStyle/>
          <a:p>
            <a:r>
              <a:rPr lang="en-US" dirty="0"/>
              <a:t>Business Understanding</a:t>
            </a:r>
            <a:br>
              <a:rPr lang="en-US" dirty="0"/>
            </a:br>
            <a:r>
              <a:rPr lang="en-US" sz="2000" dirty="0"/>
              <a:t>background</a:t>
            </a:r>
            <a:endParaRPr lang="en-US" dirty="0"/>
          </a:p>
        </p:txBody>
      </p:sp>
      <p:sp>
        <p:nvSpPr>
          <p:cNvPr id="3" name="Content Placeholder 2">
            <a:extLst>
              <a:ext uri="{FF2B5EF4-FFF2-40B4-BE49-F238E27FC236}">
                <a16:creationId xmlns:a16="http://schemas.microsoft.com/office/drawing/2014/main" id="{D4DE6318-1379-B443-8037-723C3691E22B}"/>
              </a:ext>
            </a:extLst>
          </p:cNvPr>
          <p:cNvSpPr>
            <a:spLocks noGrp="1"/>
          </p:cNvSpPr>
          <p:nvPr>
            <p:ph idx="1"/>
          </p:nvPr>
        </p:nvSpPr>
        <p:spPr>
          <a:xfrm>
            <a:off x="581192" y="2180496"/>
            <a:ext cx="11029615" cy="1077711"/>
          </a:xfrm>
        </p:spPr>
        <p:txBody>
          <a:bodyPr/>
          <a:lstStyle/>
          <a:p>
            <a:pPr marL="0" indent="0" algn="ctr">
              <a:buNone/>
            </a:pPr>
            <a:r>
              <a:rPr lang="en-US" dirty="0"/>
              <a:t>Is it possible to predict the success of a movie based on data points collected from IMDB?</a:t>
            </a:r>
          </a:p>
        </p:txBody>
      </p:sp>
      <p:pic>
        <p:nvPicPr>
          <p:cNvPr id="5" name="Picture 4">
            <a:extLst>
              <a:ext uri="{FF2B5EF4-FFF2-40B4-BE49-F238E27FC236}">
                <a16:creationId xmlns:a16="http://schemas.microsoft.com/office/drawing/2014/main" id="{A0F36512-A9FA-814B-AF6F-55D735C6C1F8}"/>
              </a:ext>
            </a:extLst>
          </p:cNvPr>
          <p:cNvPicPr>
            <a:picLocks noChangeAspect="1"/>
          </p:cNvPicPr>
          <p:nvPr/>
        </p:nvPicPr>
        <p:blipFill>
          <a:blip r:embed="rId4"/>
          <a:stretch>
            <a:fillRect/>
          </a:stretch>
        </p:blipFill>
        <p:spPr>
          <a:xfrm>
            <a:off x="3666795" y="1799896"/>
            <a:ext cx="4858407" cy="4858407"/>
          </a:xfrm>
          <a:prstGeom prst="rect">
            <a:avLst/>
          </a:prstGeom>
        </p:spPr>
      </p:pic>
      <p:pic>
        <p:nvPicPr>
          <p:cNvPr id="6" name="Audio 5">
            <a:hlinkClick r:id="" action="ppaction://media"/>
            <a:extLst>
              <a:ext uri="{FF2B5EF4-FFF2-40B4-BE49-F238E27FC236}">
                <a16:creationId xmlns:a16="http://schemas.microsoft.com/office/drawing/2014/main" id="{DAA9F06C-FB7A-3C4D-AAE6-563B774D30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15696789"/>
      </p:ext>
    </p:extLst>
  </p:cSld>
  <p:clrMapOvr>
    <a:masterClrMapping/>
  </p:clrMapOvr>
  <mc:AlternateContent xmlns:mc="http://schemas.openxmlformats.org/markup-compatibility/2006">
    <mc:Choice xmlns:p14="http://schemas.microsoft.com/office/powerpoint/2010/main" Requires="p14">
      <p:transition spd="slow" p14:dur="2000" advTm="10264"/>
    </mc:Choice>
    <mc:Fallback>
      <p:transition spd="slow" advTm="10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6378D-B843-EA46-B5A5-F80891ADDABA}"/>
              </a:ext>
            </a:extLst>
          </p:cNvPr>
          <p:cNvSpPr>
            <a:spLocks noGrp="1"/>
          </p:cNvSpPr>
          <p:nvPr>
            <p:ph type="title"/>
          </p:nvPr>
        </p:nvSpPr>
        <p:spPr>
          <a:xfrm>
            <a:off x="581192" y="702156"/>
            <a:ext cx="11029616" cy="1013800"/>
          </a:xfrm>
        </p:spPr>
        <p:txBody>
          <a:bodyPr>
            <a:normAutofit/>
          </a:bodyPr>
          <a:lstStyle/>
          <a:p>
            <a:r>
              <a:rPr lang="en-US">
                <a:solidFill>
                  <a:srgbClr val="FFFEFF"/>
                </a:solidFill>
              </a:rPr>
              <a:t>Business Understanding</a:t>
            </a:r>
            <a:br>
              <a:rPr lang="en-US">
                <a:solidFill>
                  <a:srgbClr val="FFFEFF"/>
                </a:solidFill>
              </a:rPr>
            </a:br>
            <a:r>
              <a:rPr lang="en-US">
                <a:solidFill>
                  <a:srgbClr val="FFFEFF"/>
                </a:solidFill>
              </a:rPr>
              <a:t>background</a:t>
            </a:r>
          </a:p>
        </p:txBody>
      </p:sp>
      <p:graphicFrame>
        <p:nvGraphicFramePr>
          <p:cNvPr id="5" name="Content Placeholder 2">
            <a:extLst>
              <a:ext uri="{FF2B5EF4-FFF2-40B4-BE49-F238E27FC236}">
                <a16:creationId xmlns:a16="http://schemas.microsoft.com/office/drawing/2014/main" id="{D2086238-4D37-4E5A-98A2-1C1FCDB15AC2}"/>
              </a:ext>
            </a:extLst>
          </p:cNvPr>
          <p:cNvGraphicFramePr>
            <a:graphicFrameLocks noGrp="1"/>
          </p:cNvGraphicFramePr>
          <p:nvPr>
            <p:ph idx="1"/>
            <p:extLst>
              <p:ext uri="{D42A27DB-BD31-4B8C-83A1-F6EECF244321}">
                <p14:modId xmlns:p14="http://schemas.microsoft.com/office/powerpoint/2010/main" val="538170991"/>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Audio 3">
            <a:hlinkClick r:id="" action="ppaction://media"/>
            <a:extLst>
              <a:ext uri="{FF2B5EF4-FFF2-40B4-BE49-F238E27FC236}">
                <a16:creationId xmlns:a16="http://schemas.microsoft.com/office/drawing/2014/main" id="{CD84FD03-C743-7743-90A8-1CB190220F65}"/>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75538448"/>
      </p:ext>
    </p:extLst>
  </p:cSld>
  <p:clrMapOvr>
    <a:masterClrMapping/>
  </p:clrMapOvr>
  <mc:AlternateContent xmlns:mc="http://schemas.openxmlformats.org/markup-compatibility/2006">
    <mc:Choice xmlns:p14="http://schemas.microsoft.com/office/powerpoint/2010/main" Requires="p14">
      <p:transition spd="slow" p14:dur="2000" advTm="158124"/>
    </mc:Choice>
    <mc:Fallback>
      <p:transition spd="slow" advTm="158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8BCA1D-ACDF-4D63-9AA0-366C4F855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56378D-B843-EA46-B5A5-F80891ADDABA}"/>
              </a:ext>
            </a:extLst>
          </p:cNvPr>
          <p:cNvSpPr>
            <a:spLocks noGrp="1"/>
          </p:cNvSpPr>
          <p:nvPr>
            <p:ph type="title"/>
          </p:nvPr>
        </p:nvSpPr>
        <p:spPr>
          <a:xfrm>
            <a:off x="746228" y="1037967"/>
            <a:ext cx="3054091" cy="4709131"/>
          </a:xfrm>
        </p:spPr>
        <p:txBody>
          <a:bodyPr anchor="ctr">
            <a:normAutofit/>
          </a:bodyPr>
          <a:lstStyle/>
          <a:p>
            <a:r>
              <a:rPr lang="en-US" sz="2600" dirty="0">
                <a:solidFill>
                  <a:schemeClr val="accent1"/>
                </a:solidFill>
              </a:rPr>
              <a:t>Business Understanding</a:t>
            </a:r>
            <a:br>
              <a:rPr lang="en-US" sz="2600" dirty="0">
                <a:solidFill>
                  <a:schemeClr val="accent1"/>
                </a:solidFill>
              </a:rPr>
            </a:br>
            <a:br>
              <a:rPr lang="en-US" sz="2600" dirty="0">
                <a:solidFill>
                  <a:schemeClr val="accent1"/>
                </a:solidFill>
              </a:rPr>
            </a:br>
            <a:r>
              <a:rPr lang="en-US" sz="2000" dirty="0">
                <a:solidFill>
                  <a:schemeClr val="accent1"/>
                </a:solidFill>
              </a:rPr>
              <a:t>Data Manipulation</a:t>
            </a:r>
            <a:endParaRPr lang="en-US" sz="2600" dirty="0">
              <a:solidFill>
                <a:schemeClr val="accent1"/>
              </a:solidFill>
            </a:endParaRPr>
          </a:p>
        </p:txBody>
      </p:sp>
      <p:sp>
        <p:nvSpPr>
          <p:cNvPr id="12" name="Rectangle 11">
            <a:extLst>
              <a:ext uri="{FF2B5EF4-FFF2-40B4-BE49-F238E27FC236}">
                <a16:creationId xmlns:a16="http://schemas.microsoft.com/office/drawing/2014/main" id="{5DB82E3F-D9C4-42E7-AABF-D760C2F56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5F145784-B126-48E6-B33B-0BEA2EBF1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06AD7FED-ECA8-4F84-9067-C1B1E9610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4DF12F2-5059-41AC-A8BD-D5E115CDC2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2D7D7BDF-892D-47A0-B662-1F7C72289729}"/>
              </a:ext>
            </a:extLst>
          </p:cNvPr>
          <p:cNvGraphicFramePr>
            <a:graphicFrameLocks noGrp="1"/>
          </p:cNvGraphicFramePr>
          <p:nvPr>
            <p:ph idx="1"/>
            <p:extLst>
              <p:ext uri="{D42A27DB-BD31-4B8C-83A1-F6EECF244321}">
                <p14:modId xmlns:p14="http://schemas.microsoft.com/office/powerpoint/2010/main" val="1372177671"/>
              </p:ext>
            </p:extLst>
          </p:nvPr>
        </p:nvGraphicFramePr>
        <p:xfrm>
          <a:off x="4598438" y="1037967"/>
          <a:ext cx="7012370" cy="470913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6CF8FF7B-745E-C045-ABE9-144FC3BFF0A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438250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51854"/>
    </mc:Choice>
    <mc:Fallback>
      <p:transition spd="slow" advTm="151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8BCA1D-ACDF-4D63-9AA0-366C4F855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56378D-B843-EA46-B5A5-F80891ADDABA}"/>
              </a:ext>
            </a:extLst>
          </p:cNvPr>
          <p:cNvSpPr>
            <a:spLocks noGrp="1"/>
          </p:cNvSpPr>
          <p:nvPr>
            <p:ph type="title"/>
          </p:nvPr>
        </p:nvSpPr>
        <p:spPr>
          <a:xfrm>
            <a:off x="746228" y="1037967"/>
            <a:ext cx="3054091" cy="4709131"/>
          </a:xfrm>
        </p:spPr>
        <p:txBody>
          <a:bodyPr anchor="ctr">
            <a:normAutofit/>
          </a:bodyPr>
          <a:lstStyle/>
          <a:p>
            <a:r>
              <a:rPr lang="en-US" sz="2600" dirty="0">
                <a:solidFill>
                  <a:schemeClr val="accent1"/>
                </a:solidFill>
              </a:rPr>
              <a:t>Modeling</a:t>
            </a:r>
            <a:br>
              <a:rPr lang="en-US" sz="2600" dirty="0">
                <a:solidFill>
                  <a:schemeClr val="accent1"/>
                </a:solidFill>
              </a:rPr>
            </a:br>
            <a:br>
              <a:rPr lang="en-US" sz="2600" dirty="0">
                <a:solidFill>
                  <a:schemeClr val="accent1"/>
                </a:solidFill>
              </a:rPr>
            </a:br>
            <a:r>
              <a:rPr lang="en-US" sz="1800" dirty="0">
                <a:solidFill>
                  <a:schemeClr val="accent1"/>
                </a:solidFill>
              </a:rPr>
              <a:t>Regression Algorithms</a:t>
            </a:r>
            <a:endParaRPr lang="en-US" sz="2600" dirty="0">
              <a:solidFill>
                <a:schemeClr val="accent1"/>
              </a:solidFill>
            </a:endParaRPr>
          </a:p>
        </p:txBody>
      </p:sp>
      <p:sp>
        <p:nvSpPr>
          <p:cNvPr id="12" name="Rectangle 11">
            <a:extLst>
              <a:ext uri="{FF2B5EF4-FFF2-40B4-BE49-F238E27FC236}">
                <a16:creationId xmlns:a16="http://schemas.microsoft.com/office/drawing/2014/main" id="{5DB82E3F-D9C4-42E7-AABF-D760C2F56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5F145784-B126-48E6-B33B-0BEA2EBF1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06AD7FED-ECA8-4F84-9067-C1B1E9610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4DF12F2-5059-41AC-A8BD-D5E115CDC2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9B32ABC3-EEE6-4DA5-8BC0-4CA4050F3997}"/>
              </a:ext>
            </a:extLst>
          </p:cNvPr>
          <p:cNvGraphicFramePr>
            <a:graphicFrameLocks noGrp="1"/>
          </p:cNvGraphicFramePr>
          <p:nvPr>
            <p:ph idx="1"/>
            <p:extLst>
              <p:ext uri="{D42A27DB-BD31-4B8C-83A1-F6EECF244321}">
                <p14:modId xmlns:p14="http://schemas.microsoft.com/office/powerpoint/2010/main" val="2811378551"/>
              </p:ext>
            </p:extLst>
          </p:nvPr>
        </p:nvGraphicFramePr>
        <p:xfrm>
          <a:off x="4598438" y="1037967"/>
          <a:ext cx="7012370" cy="470913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Audio 3">
            <a:hlinkClick r:id="" action="ppaction://media"/>
            <a:extLst>
              <a:ext uri="{FF2B5EF4-FFF2-40B4-BE49-F238E27FC236}">
                <a16:creationId xmlns:a16="http://schemas.microsoft.com/office/drawing/2014/main" id="{B9CE0DD8-13D7-B743-B764-83027AE894F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574780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05461"/>
    </mc:Choice>
    <mc:Fallback>
      <p:transition spd="slow" advTm="1054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8BCA1D-ACDF-4D63-9AA0-366C4F855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025BEB-009B-1848-A8BF-FFEB593B821B}"/>
              </a:ext>
            </a:extLst>
          </p:cNvPr>
          <p:cNvSpPr>
            <a:spLocks noGrp="1"/>
          </p:cNvSpPr>
          <p:nvPr>
            <p:ph type="title"/>
          </p:nvPr>
        </p:nvSpPr>
        <p:spPr>
          <a:xfrm>
            <a:off x="746228" y="1037967"/>
            <a:ext cx="3054091" cy="4709131"/>
          </a:xfrm>
        </p:spPr>
        <p:txBody>
          <a:bodyPr anchor="ctr">
            <a:normAutofit/>
          </a:bodyPr>
          <a:lstStyle/>
          <a:p>
            <a:r>
              <a:rPr lang="en-US" dirty="0">
                <a:solidFill>
                  <a:schemeClr val="accent1"/>
                </a:solidFill>
              </a:rPr>
              <a:t>Modeling</a:t>
            </a:r>
            <a:br>
              <a:rPr lang="en-US" dirty="0">
                <a:solidFill>
                  <a:schemeClr val="accent1"/>
                </a:solidFill>
              </a:rPr>
            </a:br>
            <a:r>
              <a:rPr lang="en-US" sz="2000" dirty="0">
                <a:solidFill>
                  <a:schemeClr val="accent1"/>
                </a:solidFill>
              </a:rPr>
              <a:t>Classification</a:t>
            </a:r>
            <a:endParaRPr lang="en-US" dirty="0">
              <a:solidFill>
                <a:schemeClr val="accent1"/>
              </a:solidFill>
            </a:endParaRPr>
          </a:p>
        </p:txBody>
      </p:sp>
      <p:sp>
        <p:nvSpPr>
          <p:cNvPr id="12" name="Rectangle 11">
            <a:extLst>
              <a:ext uri="{FF2B5EF4-FFF2-40B4-BE49-F238E27FC236}">
                <a16:creationId xmlns:a16="http://schemas.microsoft.com/office/drawing/2014/main" id="{5DB82E3F-D9C4-42E7-AABF-D760C2F56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5F145784-B126-48E6-B33B-0BEA2EBF1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06AD7FED-ECA8-4F84-9067-C1B1E9610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74DF12F2-5059-41AC-A8BD-D5E115CDC2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D654E807-D05D-4B22-8283-FA951BBE1BEB}"/>
              </a:ext>
            </a:extLst>
          </p:cNvPr>
          <p:cNvGraphicFramePr>
            <a:graphicFrameLocks noGrp="1"/>
          </p:cNvGraphicFramePr>
          <p:nvPr>
            <p:ph idx="1"/>
            <p:extLst>
              <p:ext uri="{D42A27DB-BD31-4B8C-83A1-F6EECF244321}">
                <p14:modId xmlns:p14="http://schemas.microsoft.com/office/powerpoint/2010/main" val="2852608155"/>
              </p:ext>
            </p:extLst>
          </p:nvPr>
        </p:nvGraphicFramePr>
        <p:xfrm>
          <a:off x="4598438" y="1037967"/>
          <a:ext cx="7012370" cy="470913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Audio 3">
            <a:hlinkClick r:id="" action="ppaction://media"/>
            <a:extLst>
              <a:ext uri="{FF2B5EF4-FFF2-40B4-BE49-F238E27FC236}">
                <a16:creationId xmlns:a16="http://schemas.microsoft.com/office/drawing/2014/main" id="{971C4FF4-9F4C-794A-8F76-DFC8CD67357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052413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25766"/>
    </mc:Choice>
    <mc:Fallback>
      <p:transition spd="slow" advTm="125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0B9A-ED71-6D48-AA7A-9168232BFC40}"/>
              </a:ext>
            </a:extLst>
          </p:cNvPr>
          <p:cNvSpPr>
            <a:spLocks noGrp="1"/>
          </p:cNvSpPr>
          <p:nvPr>
            <p:ph type="title"/>
          </p:nvPr>
        </p:nvSpPr>
        <p:spPr/>
        <p:txBody>
          <a:bodyPr/>
          <a:lstStyle/>
          <a:p>
            <a:r>
              <a:rPr lang="en-US" dirty="0"/>
              <a:t>Modeling</a:t>
            </a:r>
            <a:br>
              <a:rPr lang="en-US" dirty="0"/>
            </a:br>
            <a:r>
              <a:rPr lang="en-US" dirty="0"/>
              <a:t>Clustering</a:t>
            </a:r>
          </a:p>
        </p:txBody>
      </p:sp>
      <p:pic>
        <p:nvPicPr>
          <p:cNvPr id="4" name="Content Placeholder 3">
            <a:extLst>
              <a:ext uri="{FF2B5EF4-FFF2-40B4-BE49-F238E27FC236}">
                <a16:creationId xmlns:a16="http://schemas.microsoft.com/office/drawing/2014/main" id="{B54D2D7A-0CB8-5D4F-8D5D-17C787C1C852}"/>
              </a:ext>
            </a:extLst>
          </p:cNvPr>
          <p:cNvPicPr>
            <a:picLocks noGrp="1" noChangeAspect="1"/>
          </p:cNvPicPr>
          <p:nvPr>
            <p:ph idx="1"/>
          </p:nvPr>
        </p:nvPicPr>
        <p:blipFill>
          <a:blip r:embed="rId5"/>
          <a:stretch>
            <a:fillRect/>
          </a:stretch>
        </p:blipFill>
        <p:spPr>
          <a:xfrm>
            <a:off x="3145577" y="2215404"/>
            <a:ext cx="5900846" cy="4227926"/>
          </a:xfrm>
          <a:prstGeom prst="rect">
            <a:avLst/>
          </a:prstGeom>
        </p:spPr>
      </p:pic>
      <p:pic>
        <p:nvPicPr>
          <p:cNvPr id="3" name="Audio 2">
            <a:hlinkClick r:id="" action="ppaction://media"/>
            <a:extLst>
              <a:ext uri="{FF2B5EF4-FFF2-40B4-BE49-F238E27FC236}">
                <a16:creationId xmlns:a16="http://schemas.microsoft.com/office/drawing/2014/main" id="{8A3BD1BA-E966-AE43-BD55-1E989A7B9F5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49991511"/>
      </p:ext>
    </p:extLst>
  </p:cSld>
  <p:clrMapOvr>
    <a:masterClrMapping/>
  </p:clrMapOvr>
  <mc:AlternateContent xmlns:mc="http://schemas.openxmlformats.org/markup-compatibility/2006">
    <mc:Choice xmlns:p14="http://schemas.microsoft.com/office/powerpoint/2010/main" Requires="p14">
      <p:transition spd="slow" p14:dur="2000" advTm="31937"/>
    </mc:Choice>
    <mc:Fallback>
      <p:transition spd="slow" advTm="319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0B9A-ED71-6D48-AA7A-9168232BFC40}"/>
              </a:ext>
            </a:extLst>
          </p:cNvPr>
          <p:cNvSpPr>
            <a:spLocks noGrp="1"/>
          </p:cNvSpPr>
          <p:nvPr>
            <p:ph type="title"/>
          </p:nvPr>
        </p:nvSpPr>
        <p:spPr/>
        <p:txBody>
          <a:bodyPr/>
          <a:lstStyle/>
          <a:p>
            <a:r>
              <a:rPr lang="en-US" dirty="0"/>
              <a:t>Modeling</a:t>
            </a:r>
            <a:br>
              <a:rPr lang="en-US" dirty="0"/>
            </a:br>
            <a:r>
              <a:rPr lang="en-US" dirty="0"/>
              <a:t>Clustering</a:t>
            </a:r>
          </a:p>
        </p:txBody>
      </p:sp>
      <p:sp>
        <p:nvSpPr>
          <p:cNvPr id="5" name="Content Placeholder 4">
            <a:extLst>
              <a:ext uri="{FF2B5EF4-FFF2-40B4-BE49-F238E27FC236}">
                <a16:creationId xmlns:a16="http://schemas.microsoft.com/office/drawing/2014/main" id="{93DA122E-0401-8F41-AD8A-BAC7D2305907}"/>
              </a:ext>
            </a:extLst>
          </p:cNvPr>
          <p:cNvSpPr>
            <a:spLocks noGrp="1"/>
          </p:cNvSpPr>
          <p:nvPr>
            <p:ph idx="1"/>
          </p:nvPr>
        </p:nvSpPr>
        <p:spPr/>
        <p:txBody>
          <a:bodyPr>
            <a:normAutofit fontScale="85000" lnSpcReduction="20000"/>
          </a:bodyPr>
          <a:lstStyle/>
          <a:p>
            <a:pPr marL="0" indent="0">
              <a:buNone/>
            </a:pPr>
            <a:r>
              <a:rPr lang="en-US" dirty="0"/>
              <a:t>The size of cluster 0 is 2466 while the size of cluster 1 is 1625 and has the following profile:</a:t>
            </a:r>
          </a:p>
          <a:p>
            <a:r>
              <a:rPr lang="en-US" b="1" dirty="0"/>
              <a:t>Cluster 0:</a:t>
            </a:r>
            <a:endParaRPr lang="en-US" dirty="0"/>
          </a:p>
          <a:p>
            <a:pPr lvl="1"/>
            <a:r>
              <a:rPr lang="en-US" dirty="0"/>
              <a:t>Higher number of Oscar wins and nominations</a:t>
            </a:r>
          </a:p>
          <a:p>
            <a:pPr lvl="1"/>
            <a:r>
              <a:rPr lang="en-US" dirty="0"/>
              <a:t>Slightly higher </a:t>
            </a:r>
            <a:r>
              <a:rPr lang="en-US" dirty="0" err="1"/>
              <a:t>imdb</a:t>
            </a:r>
            <a:r>
              <a:rPr lang="en-US" dirty="0"/>
              <a:t> score average.</a:t>
            </a:r>
          </a:p>
          <a:p>
            <a:pPr lvl="1"/>
            <a:r>
              <a:rPr lang="en-US" dirty="0"/>
              <a:t>Higher Profit</a:t>
            </a:r>
          </a:p>
          <a:p>
            <a:pPr lvl="1"/>
            <a:r>
              <a:rPr lang="en-US" dirty="0"/>
              <a:t>Higher number of Comedy, Family, Fantasy, and Romance genres</a:t>
            </a:r>
          </a:p>
          <a:p>
            <a:pPr lvl="1"/>
            <a:r>
              <a:rPr lang="en-US" dirty="0"/>
              <a:t>Slightly higher Drama genres</a:t>
            </a:r>
          </a:p>
          <a:p>
            <a:r>
              <a:rPr lang="en-US" b="1" dirty="0"/>
              <a:t>Cluster 1:</a:t>
            </a:r>
            <a:endParaRPr lang="en-US" dirty="0"/>
          </a:p>
          <a:p>
            <a:pPr lvl="1"/>
            <a:r>
              <a:rPr lang="en-US" dirty="0"/>
              <a:t>Higher movie durations</a:t>
            </a:r>
          </a:p>
          <a:p>
            <a:pPr lvl="1"/>
            <a:r>
              <a:rPr lang="en-US" dirty="0"/>
              <a:t>Higher Director, actor 1-3, cast, and movie </a:t>
            </a:r>
            <a:r>
              <a:rPr lang="en-US" dirty="0" err="1"/>
              <a:t>facebook</a:t>
            </a:r>
            <a:r>
              <a:rPr lang="en-US" dirty="0"/>
              <a:t> likes.</a:t>
            </a:r>
          </a:p>
          <a:p>
            <a:pPr lvl="1"/>
            <a:r>
              <a:rPr lang="en-US" dirty="0"/>
              <a:t>Higher Gross and budget</a:t>
            </a:r>
          </a:p>
          <a:p>
            <a:pPr lvl="1"/>
            <a:r>
              <a:rPr lang="en-US" dirty="0"/>
              <a:t>More Action, Crime, Horror, Mystery, Sci-Fi movie genres</a:t>
            </a:r>
          </a:p>
          <a:p>
            <a:endParaRPr lang="en-US" dirty="0"/>
          </a:p>
        </p:txBody>
      </p:sp>
      <p:pic>
        <p:nvPicPr>
          <p:cNvPr id="3" name="Audio 2">
            <a:hlinkClick r:id="" action="ppaction://media"/>
            <a:extLst>
              <a:ext uri="{FF2B5EF4-FFF2-40B4-BE49-F238E27FC236}">
                <a16:creationId xmlns:a16="http://schemas.microsoft.com/office/drawing/2014/main" id="{B9611423-0069-ED48-89A7-5C8730E4AA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39004184"/>
      </p:ext>
    </p:extLst>
  </p:cSld>
  <p:clrMapOvr>
    <a:masterClrMapping/>
  </p:clrMapOvr>
  <mc:AlternateContent xmlns:mc="http://schemas.openxmlformats.org/markup-compatibility/2006">
    <mc:Choice xmlns:p14="http://schemas.microsoft.com/office/powerpoint/2010/main" Requires="p14">
      <p:transition spd="slow" p14:dur="2000" advTm="58351"/>
    </mc:Choice>
    <mc:Fallback>
      <p:transition spd="slow" advTm="58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0B9A-ED71-6D48-AA7A-9168232BFC40}"/>
              </a:ext>
            </a:extLst>
          </p:cNvPr>
          <p:cNvSpPr>
            <a:spLocks noGrp="1"/>
          </p:cNvSpPr>
          <p:nvPr>
            <p:ph type="title"/>
          </p:nvPr>
        </p:nvSpPr>
        <p:spPr>
          <a:xfrm>
            <a:off x="581192" y="702156"/>
            <a:ext cx="11029616" cy="1013800"/>
          </a:xfrm>
        </p:spPr>
        <p:txBody>
          <a:bodyPr>
            <a:normAutofit/>
          </a:bodyPr>
          <a:lstStyle/>
          <a:p>
            <a:r>
              <a:rPr lang="en-US">
                <a:solidFill>
                  <a:srgbClr val="FFFEFF"/>
                </a:solidFill>
              </a:rPr>
              <a:t>Modeling</a:t>
            </a:r>
            <a:br>
              <a:rPr lang="en-US">
                <a:solidFill>
                  <a:srgbClr val="FFFEFF"/>
                </a:solidFill>
              </a:rPr>
            </a:br>
            <a:r>
              <a:rPr lang="en-US">
                <a:solidFill>
                  <a:srgbClr val="FFFEFF"/>
                </a:solidFill>
              </a:rPr>
              <a:t>Best Predictors</a:t>
            </a:r>
          </a:p>
        </p:txBody>
      </p:sp>
      <p:graphicFrame>
        <p:nvGraphicFramePr>
          <p:cNvPr id="7" name="Content Placeholder 4">
            <a:extLst>
              <a:ext uri="{FF2B5EF4-FFF2-40B4-BE49-F238E27FC236}">
                <a16:creationId xmlns:a16="http://schemas.microsoft.com/office/drawing/2014/main" id="{C02B7D00-BA03-4F76-8F5C-7D1BA6E8FEDD}"/>
              </a:ext>
            </a:extLst>
          </p:cNvPr>
          <p:cNvGraphicFramePr>
            <a:graphicFrameLocks noGrp="1"/>
          </p:cNvGraphicFramePr>
          <p:nvPr>
            <p:ph idx="1"/>
            <p:extLst>
              <p:ext uri="{D42A27DB-BD31-4B8C-83A1-F6EECF244321}">
                <p14:modId xmlns:p14="http://schemas.microsoft.com/office/powerpoint/2010/main" val="2390392977"/>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2">
            <a:hlinkClick r:id="" action="ppaction://media"/>
            <a:extLst>
              <a:ext uri="{FF2B5EF4-FFF2-40B4-BE49-F238E27FC236}">
                <a16:creationId xmlns:a16="http://schemas.microsoft.com/office/drawing/2014/main" id="{6246DFD4-3207-A241-9AB1-885B3363602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74694734"/>
      </p:ext>
    </p:extLst>
  </p:cSld>
  <p:clrMapOvr>
    <a:masterClrMapping/>
  </p:clrMapOvr>
  <mc:AlternateContent xmlns:mc="http://schemas.openxmlformats.org/markup-compatibility/2006">
    <mc:Choice xmlns:p14="http://schemas.microsoft.com/office/powerpoint/2010/main" Requires="p14">
      <p:transition spd="slow" p14:dur="2000" advTm="36122"/>
    </mc:Choice>
    <mc:Fallback>
      <p:transition spd="slow" advTm="36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TotalTime>
  <Words>1581</Words>
  <Application>Microsoft Macintosh PowerPoint</Application>
  <PresentationFormat>Widescreen</PresentationFormat>
  <Paragraphs>161</Paragraphs>
  <Slides>12</Slides>
  <Notes>9</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Gill Sans MT</vt:lpstr>
      <vt:lpstr>Wingdings 2</vt:lpstr>
      <vt:lpstr>Dividend</vt:lpstr>
      <vt:lpstr>PREDICTING  MOVIE SUCCESS</vt:lpstr>
      <vt:lpstr>Business Understanding background</vt:lpstr>
      <vt:lpstr>Business Understanding background</vt:lpstr>
      <vt:lpstr>Business Understanding  Data Manipulation</vt:lpstr>
      <vt:lpstr>Modeling  Regression Algorithms</vt:lpstr>
      <vt:lpstr>Modeling Classification</vt:lpstr>
      <vt:lpstr>Modeling Clustering</vt:lpstr>
      <vt:lpstr>Modeling Clustering</vt:lpstr>
      <vt:lpstr>Modeling Best Predictors</vt:lpstr>
      <vt:lpstr>Recommendations</vt:lpstr>
      <vt:lpstr>Additional Variables </vt:lpstr>
      <vt:lpstr>Suggestions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MOVIE SUCCESS</dc:title>
  <dc:creator>Artur Gregorian</dc:creator>
  <cp:lastModifiedBy>Artur Gregorian</cp:lastModifiedBy>
  <cp:revision>4</cp:revision>
  <dcterms:created xsi:type="dcterms:W3CDTF">2018-12-06T02:22:20Z</dcterms:created>
  <dcterms:modified xsi:type="dcterms:W3CDTF">2018-12-06T03:07:34Z</dcterms:modified>
</cp:coreProperties>
</file>